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772400" cy="10058400"/>
  <p:notesSz cx="7026275" cy="93122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09412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018824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528237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3764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547061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6pPr>
    <a:lvl7pPr marL="3056473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565886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8pPr>
    <a:lvl9pPr marL="4075298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18" autoAdjust="0"/>
    <p:restoredTop sz="90929"/>
  </p:normalViewPr>
  <p:slideViewPr>
    <p:cSldViewPr>
      <p:cViewPr>
        <p:scale>
          <a:sx n="125" d="100"/>
          <a:sy n="125" d="100"/>
        </p:scale>
        <p:origin x="-444" y="240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4721" cy="46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7" tIns="46148" rIns="92297" bIns="4614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557" y="1"/>
            <a:ext cx="3044721" cy="46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7" tIns="46148" rIns="92297" bIns="4614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6501"/>
            <a:ext cx="3044721" cy="46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7" tIns="46148" rIns="92297" bIns="4614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557" y="8846501"/>
            <a:ext cx="3044721" cy="46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7" tIns="46148" rIns="92297" bIns="4614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D956D8-BCF9-4FB0-B120-FCE7D2705CB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042"/>
            <a:ext cx="6606540" cy="21566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509412" indent="0" algn="ctr">
              <a:buNone/>
              <a:defRPr/>
            </a:lvl2pPr>
            <a:lvl3pPr marL="1018824" indent="0" algn="ctr">
              <a:buNone/>
              <a:defRPr/>
            </a:lvl3pPr>
            <a:lvl4pPr marL="1528237" indent="0" algn="ctr">
              <a:buNone/>
              <a:defRPr/>
            </a:lvl4pPr>
            <a:lvl5pPr marL="2037649" indent="0" algn="ctr">
              <a:buNone/>
              <a:defRPr/>
            </a:lvl5pPr>
            <a:lvl6pPr marL="2547061" indent="0" algn="ctr">
              <a:buNone/>
              <a:defRPr/>
            </a:lvl6pPr>
            <a:lvl7pPr marL="3056473" indent="0" algn="ctr">
              <a:buNone/>
              <a:defRPr/>
            </a:lvl7pPr>
            <a:lvl8pPr marL="3565886" indent="0" algn="ctr">
              <a:buNone/>
              <a:defRPr/>
            </a:lvl8pPr>
            <a:lvl9pPr marL="407529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E9AB1-5D15-43A2-8C82-689D7B3BFA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A9BCB-038F-4B8C-B2EC-E32349351F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7836" y="894080"/>
            <a:ext cx="1651635" cy="80467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931" y="894080"/>
            <a:ext cx="4782185" cy="8046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13EE5-DD26-44C5-9726-1949F07E02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D46FC-7016-4444-A212-4C2DEB09D5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16" y="6462872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516" y="4262597"/>
            <a:ext cx="6606540" cy="2200275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A8E2F-4F92-4842-85AB-D924E568AE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3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256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F83CB-8EDB-4985-A801-53CAD7730A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0917"/>
            <a:ext cx="3434610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90400"/>
            <a:ext cx="3434610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9172" y="2250917"/>
            <a:ext cx="3434609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172" y="3190400"/>
            <a:ext cx="3434609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A251A-67D5-4E4F-8F36-159500AE9F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D1FCA-DB28-405A-9F19-551DA4D448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BFB6E-6037-4AF2-AFA8-F22E2F4F69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99892"/>
            <a:ext cx="255661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399892"/>
            <a:ext cx="4344987" cy="858456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232"/>
            <a:ext cx="2556616" cy="688022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BB84-A299-4D07-A9BE-A80FF01507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895" y="7040880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895" y="899319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895" y="7872095"/>
            <a:ext cx="4663440" cy="118046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E3E7B-7C2E-40AC-9260-B02F956266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2930" y="894080"/>
            <a:ext cx="660654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930" y="2905760"/>
            <a:ext cx="6606540" cy="60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930" y="9164320"/>
            <a:ext cx="161925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570" y="9164320"/>
            <a:ext cx="246126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220" y="9164320"/>
            <a:ext cx="161925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0F01036F-50BE-4A46-A51F-F5EA2F722E0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5pPr>
      <a:lvl6pPr marL="50941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6pPr>
      <a:lvl7pPr marL="101882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7pPr>
      <a:lvl8pPr marL="1528237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8pPr>
      <a:lvl9pPr marL="2037649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9pPr>
    </p:titleStyle>
    <p:bodyStyle>
      <a:lvl1pPr marL="382059" indent="-382059" algn="l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fontAlgn="base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531" indent="-254706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943" indent="-254706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5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01767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1180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820592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330004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690880" y="502920"/>
            <a:ext cx="6477000" cy="9052560"/>
          </a:xfrm>
          <a:prstGeom prst="roundRect">
            <a:avLst>
              <a:gd name="adj" fmla="val 4222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949960" y="3436620"/>
            <a:ext cx="59588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36320" y="3099595"/>
            <a:ext cx="1573116" cy="30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r>
              <a:rPr lang="en-US" sz="1300" b="1" i="1" dirty="0">
                <a:latin typeface="Tahoma" pitchFamily="34" charset="0"/>
              </a:rPr>
              <a:t>Volume </a:t>
            </a:r>
            <a:r>
              <a:rPr lang="en-US" sz="1300" b="1" i="1" dirty="0" smtClean="0">
                <a:latin typeface="Tahoma" pitchFamily="34" charset="0"/>
              </a:rPr>
              <a:t>14 </a:t>
            </a:r>
            <a:r>
              <a:rPr lang="en-US" sz="1300" b="1" i="1" dirty="0">
                <a:latin typeface="Tahoma" pitchFamily="34" charset="0"/>
              </a:rPr>
              <a:t>No. </a:t>
            </a:r>
            <a:r>
              <a:rPr lang="en-US" sz="1300" b="1" i="1" dirty="0" smtClean="0">
                <a:latin typeface="Tahoma" pitchFamily="34" charset="0"/>
              </a:rPr>
              <a:t>1</a:t>
            </a:r>
            <a:endParaRPr lang="en-GB" sz="1300" b="1" i="1" dirty="0">
              <a:latin typeface="Tahoma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181600" y="3099595"/>
            <a:ext cx="1748790" cy="30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/>
            <a:r>
              <a:rPr lang="en-US" sz="1300" b="1" i="1" dirty="0" smtClean="0">
                <a:latin typeface="Tahoma" pitchFamily="34" charset="0"/>
              </a:rPr>
              <a:t>April 2009</a:t>
            </a:r>
            <a:endParaRPr lang="en-GB" sz="1300" b="1" i="1" dirty="0">
              <a:latin typeface="Tahoma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354320" y="558800"/>
            <a:ext cx="1684020" cy="30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r>
              <a:rPr lang="en-US" sz="1300" b="1" dirty="0">
                <a:latin typeface="Arial" charset="0"/>
              </a:rPr>
              <a:t>ISSN : 0853 - 4217</a:t>
            </a:r>
            <a:endParaRPr lang="en-GB" sz="1300" b="1" dirty="0">
              <a:latin typeface="Arial" charset="0"/>
            </a:endParaRP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2526030" y="1173480"/>
            <a:ext cx="4469130" cy="57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4000" dirty="0" err="1">
                <a:latin typeface="Imprint MT Shadow" pitchFamily="82" charset="0"/>
              </a:rPr>
              <a:t>J</a:t>
            </a:r>
            <a:r>
              <a:rPr lang="en-US" sz="3600" dirty="0" err="1">
                <a:latin typeface="Imprint MT Shadow" pitchFamily="82" charset="0"/>
              </a:rPr>
              <a:t>urnal</a:t>
            </a:r>
            <a:endParaRPr lang="en-GB" sz="3600" dirty="0">
              <a:latin typeface="Imprint MT Shadow" pitchFamily="82" charset="0"/>
            </a:endParaRP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2526030" y="1482567"/>
            <a:ext cx="4469130" cy="81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4000" dirty="0" err="1">
                <a:latin typeface="Imprint MT Shadow" pitchFamily="82" charset="0"/>
              </a:rPr>
              <a:t>I</a:t>
            </a:r>
            <a:r>
              <a:rPr lang="en-US" sz="3600" dirty="0" err="1">
                <a:latin typeface="Imprint MT Shadow" pitchFamily="82" charset="0"/>
              </a:rPr>
              <a:t>lmu</a:t>
            </a:r>
            <a:r>
              <a:rPr lang="en-US" sz="6000" dirty="0">
                <a:latin typeface="Imprint MT Shadow" pitchFamily="82" charset="0"/>
              </a:rPr>
              <a:t> </a:t>
            </a:r>
            <a:r>
              <a:rPr lang="en-US" sz="4000" dirty="0" err="1">
                <a:latin typeface="Imprint MT Shadow" pitchFamily="82" charset="0"/>
              </a:rPr>
              <a:t>P</a:t>
            </a:r>
            <a:r>
              <a:rPr lang="en-US" sz="3600" dirty="0" err="1">
                <a:latin typeface="Imprint MT Shadow" pitchFamily="82" charset="0"/>
              </a:rPr>
              <a:t>ertanian</a:t>
            </a:r>
            <a:r>
              <a:rPr lang="en-US" sz="6000" dirty="0">
                <a:latin typeface="Imprint MT Shadow" pitchFamily="82" charset="0"/>
              </a:rPr>
              <a:t> </a:t>
            </a:r>
            <a:endParaRPr lang="en-GB" sz="3600" dirty="0">
              <a:latin typeface="Imprint MT Shadow" pitchFamily="82" charset="0"/>
            </a:endParaRP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2504440" y="1985487"/>
            <a:ext cx="4469130" cy="81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6000" dirty="0">
                <a:latin typeface="Imprint MT Shadow" pitchFamily="82" charset="0"/>
              </a:rPr>
              <a:t> </a:t>
            </a:r>
            <a:r>
              <a:rPr lang="en-US" sz="4000" dirty="0">
                <a:latin typeface="Imprint MT Shadow" pitchFamily="82" charset="0"/>
              </a:rPr>
              <a:t>I</a:t>
            </a:r>
            <a:r>
              <a:rPr lang="en-US" sz="3600" dirty="0">
                <a:latin typeface="Imprint MT Shadow" pitchFamily="82" charset="0"/>
              </a:rPr>
              <a:t>ndonesia</a:t>
            </a:r>
            <a:endParaRPr lang="en-GB" sz="3600" dirty="0">
              <a:latin typeface="Imprint MT Shadow" pitchFamily="82" charset="0"/>
            </a:endParaRPr>
          </a:p>
        </p:txBody>
      </p:sp>
      <p:graphicFrame>
        <p:nvGraphicFramePr>
          <p:cNvPr id="2570" name="Group 522"/>
          <p:cNvGraphicFramePr>
            <a:graphicFrameLocks noGrp="1"/>
          </p:cNvGraphicFramePr>
          <p:nvPr/>
        </p:nvGraphicFramePr>
        <p:xfrm>
          <a:off x="1122680" y="3758184"/>
          <a:ext cx="5786120" cy="4757928"/>
        </p:xfrm>
        <a:graphic>
          <a:graphicData uri="http://schemas.openxmlformats.org/drawingml/2006/table">
            <a:tbl>
              <a:tblPr/>
              <a:tblGrid>
                <a:gridCol w="5008880"/>
                <a:gridCol w="777240"/>
              </a:tblGrid>
              <a:tr h="509016">
                <a:tc>
                  <a:txBody>
                    <a:bodyPr/>
                    <a:lstStyle/>
                    <a:p>
                      <a:pPr algn="just" hangingPunct="0"/>
                      <a:r>
                        <a:rPr lang="en-US" sz="1100" dirty="0" err="1" smtClean="0">
                          <a:latin typeface="Tahoma" pitchFamily="34" charset="0"/>
                          <a:cs typeface="Tahoma" pitchFamily="34" charset="0"/>
                        </a:rPr>
                        <a:t>Hubungan</a:t>
                      </a:r>
                      <a:r>
                        <a:rPr lang="en-US" sz="11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Tahoma" pitchFamily="34" charset="0"/>
                          <a:cs typeface="Tahoma" pitchFamily="34" charset="0"/>
                        </a:rPr>
                        <a:t>Karakteristik</a:t>
                      </a:r>
                      <a:r>
                        <a:rPr lang="en-US" sz="11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Tahoma" pitchFamily="34" charset="0"/>
                          <a:cs typeface="Tahoma" pitchFamily="34" charset="0"/>
                        </a:rPr>
                        <a:t>Individu</a:t>
                      </a:r>
                      <a:r>
                        <a:rPr lang="en-US" sz="11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11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Tahoma" pitchFamily="34" charset="0"/>
                          <a:cs typeface="Tahoma" pitchFamily="34" charset="0"/>
                        </a:rPr>
                        <a:t>Kejadian</a:t>
                      </a:r>
                      <a:r>
                        <a:rPr lang="en-US" sz="11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Tahoma" pitchFamily="34" charset="0"/>
                          <a:cs typeface="Tahoma" pitchFamily="34" charset="0"/>
                        </a:rPr>
                        <a:t>Penyakit</a:t>
                      </a:r>
                      <a:r>
                        <a:rPr lang="en-US" sz="11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Tahoma" pitchFamily="34" charset="0"/>
                          <a:cs typeface="Tahoma" pitchFamily="34" charset="0"/>
                        </a:rPr>
                        <a:t>Antraks</a:t>
                      </a:r>
                      <a:r>
                        <a:rPr lang="en-US" sz="11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Tahoma" pitchFamily="34" charset="0"/>
                          <a:cs typeface="Tahoma" pitchFamily="34" charset="0"/>
                        </a:rPr>
                        <a:t>Tipe</a:t>
                      </a:r>
                      <a:r>
                        <a:rPr lang="en-US" sz="11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Tahoma" pitchFamily="34" charset="0"/>
                          <a:cs typeface="Tahoma" pitchFamily="34" charset="0"/>
                        </a:rPr>
                        <a:t>Kulit</a:t>
                      </a:r>
                      <a:r>
                        <a:rPr lang="en-US" sz="11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11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Tahoma" pitchFamily="34" charset="0"/>
                          <a:cs typeface="Tahoma" pitchFamily="34" charset="0"/>
                        </a:rPr>
                        <a:t>Penduduk</a:t>
                      </a:r>
                      <a:r>
                        <a:rPr lang="en-US" sz="11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1100" dirty="0" smtClean="0">
                          <a:latin typeface="Tahoma" pitchFamily="34" charset="0"/>
                          <a:cs typeface="Tahoma" pitchFamily="34" charset="0"/>
                        </a:rPr>
                        <a:t> Wilayah </a:t>
                      </a:r>
                      <a:r>
                        <a:rPr lang="en-US" sz="1100" dirty="0" err="1" smtClean="0">
                          <a:latin typeface="Tahoma" pitchFamily="34" charset="0"/>
                          <a:cs typeface="Tahoma" pitchFamily="34" charset="0"/>
                        </a:rPr>
                        <a:t>Kabupaten</a:t>
                      </a:r>
                      <a:r>
                        <a:rPr lang="en-US" sz="1100" dirty="0" smtClean="0">
                          <a:latin typeface="Tahoma" pitchFamily="34" charset="0"/>
                          <a:cs typeface="Tahoma" pitchFamily="34" charset="0"/>
                        </a:rPr>
                        <a:t> Bogor.  </a:t>
                      </a:r>
                      <a:r>
                        <a:rPr lang="en-US" sz="1100" b="1" dirty="0" err="1" smtClean="0">
                          <a:latin typeface="Tahoma" pitchFamily="34" charset="0"/>
                          <a:cs typeface="Tahoma" pitchFamily="34" charset="0"/>
                        </a:rPr>
                        <a:t>Chaerul</a:t>
                      </a:r>
                      <a:r>
                        <a:rPr lang="en-US" sz="1100" b="1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b="1" dirty="0" err="1" smtClean="0">
                          <a:latin typeface="Tahoma" pitchFamily="34" charset="0"/>
                          <a:cs typeface="Tahoma" pitchFamily="34" charset="0"/>
                        </a:rPr>
                        <a:t>Basri</a:t>
                      </a:r>
                      <a:r>
                        <a:rPr lang="en-US" sz="1100" b="1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sv-SE" altLang="ja-JP" sz="1100" dirty="0" smtClean="0">
                          <a:latin typeface="Tahoma" pitchFamily="34" charset="0"/>
                          <a:cs typeface="Tahoma" pitchFamily="34" charset="0"/>
                        </a:rPr>
                        <a:t>......................</a:t>
                      </a:r>
                      <a:endParaRPr lang="en-GB" sz="110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211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Pengobatan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Penyakit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Tumor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Mammae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Melalui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Operasi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(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Mastektomi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Ovariohisterektomi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)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Kombinasinya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(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Tanaman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Herbal)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pada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Hewan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lang="it-IT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Gunanti S, Bambang Pontjo Priosoeryanto, Ietje Wientarsih, Ros Sumarny 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................................................................................................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248">
                <a:tc>
                  <a:txBody>
                    <a:bodyPr/>
                    <a:lstStyle/>
                    <a:p>
                      <a:pPr algn="just" hangingPunct="0"/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Serologi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Virologi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Virus Avian Influenza H5n1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pada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Kucing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Jalanan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Kota Bogor. 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Sri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Murtini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R.Susanti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Ekowati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Handharyani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104">
                <a:tc>
                  <a:txBody>
                    <a:bodyPr/>
                    <a:lstStyle/>
                    <a:p>
                      <a:pPr algn="just" hangingPunct="0"/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Nisbah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Stereoisomer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Erythro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Threo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Struktur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l-GR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β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-o-4 Serta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Hubungannya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dengan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Jenis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Cincin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Aromatik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Penyusun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Makromolekul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Lignin.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Wasrin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Syafii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Deded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Sarip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Nawawi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id-ID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211">
                <a:tc>
                  <a:txBody>
                    <a:bodyPr/>
                    <a:lstStyle/>
                    <a:p>
                      <a:pPr algn="just" hangingPunct="0"/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Efektivitas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Pemberian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Kombinasi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Mineral </a:t>
                      </a:r>
                      <a:r>
                        <a:rPr lang="en-US" sz="1100" b="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Zinc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Herbal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Sebagai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Imunomodulator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nl-NL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Sus Derthi Widhyari, Ietje Wientarsih,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Harry </a:t>
                      </a:r>
                      <a:r>
                        <a:rPr lang="en-US" sz="1100" b="1" kern="120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Soehartono</a:t>
                      </a:r>
                      <a:r>
                        <a:rPr lang="nl-NL" sz="1100" b="1" kern="120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lang="nl-NL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 Putu Kompiang, Wiwin Winarsih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211">
                <a:tc>
                  <a:txBody>
                    <a:bodyPr/>
                    <a:lstStyle/>
                    <a:p>
                      <a:pPr algn="just" hangingPunct="0"/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Aktivitas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Antibakteri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Asap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Cair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Daya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Awetnya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terhadap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Bakso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Ikan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Ita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Zuraida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Rokhani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Hasbullah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Sukarno,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Slamet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Budijanto</a:t>
                      </a:r>
                      <a:r>
                        <a:rPr lang="en-US" sz="1100" b="1" kern="120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</a:t>
                      </a:r>
                      <a:r>
                        <a:rPr lang="en-US" sz="1100" b="1" kern="1200" baseline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Sulusi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Prabawati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Setiadjit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.</a:t>
                      </a: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............................................................................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211">
                <a:tc>
                  <a:txBody>
                    <a:bodyPr/>
                    <a:lstStyle/>
                    <a:p>
                      <a:pPr algn="just" hangingPunct="0"/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Optimasi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Pemodelan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Proses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Recover Flavor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dari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Limbah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Cair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Industri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Pengolahan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Rajungan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dengan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Reverse Osmosis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Uju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Bustami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Ibrahim,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Wini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Trilaksani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Tati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Nurhayati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30">
                <a:tc>
                  <a:txBody>
                    <a:bodyPr/>
                    <a:lstStyle/>
                    <a:p>
                      <a:pPr algn="just"/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Optimasi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Kinerja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Proses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Distilasi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Minyak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Akar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Wangidengan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Modifikasi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Suhu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Kesetimbangan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Fasa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 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Meika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Syahbana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Rusli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Erliza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Noor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Risfaheri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Edi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Mulyon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Tuti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Tutuarim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Rosniyati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Suwarda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….</a:t>
                      </a: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65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218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ibin</cp:lastModifiedBy>
  <cp:revision>45</cp:revision>
  <dcterms:created xsi:type="dcterms:W3CDTF">2006-12-04T01:36:00Z</dcterms:created>
  <dcterms:modified xsi:type="dcterms:W3CDTF">2012-03-06T07:09:19Z</dcterms:modified>
</cp:coreProperties>
</file>