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7026275" cy="93122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547061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6pPr>
    <a:lvl7pPr marL="3056473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565886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8pPr>
    <a:lvl9pPr marL="4075298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0929"/>
  </p:normalViewPr>
  <p:slideViewPr>
    <p:cSldViewPr>
      <p:cViewPr>
        <p:scale>
          <a:sx n="125" d="100"/>
          <a:sy n="125" d="100"/>
        </p:scale>
        <p:origin x="-444" y="249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44720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2" tIns="48056" rIns="96112" bIns="4805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561" y="1"/>
            <a:ext cx="3044720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2" tIns="48056" rIns="96112" bIns="4805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GB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6500"/>
            <a:ext cx="3044720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2" tIns="48056" rIns="96112" bIns="4805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561" y="8846500"/>
            <a:ext cx="3044720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2" tIns="48056" rIns="96112" bIns="4805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5D956D8-BCF9-4FB0-B120-FCE7D2705CB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044010" cy="465391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631" y="4"/>
            <a:ext cx="3044009" cy="465391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r">
              <a:defRPr sz="1200"/>
            </a:lvl1pPr>
          </a:lstStyle>
          <a:p>
            <a:fld id="{D1E98268-3976-46AA-94E6-D9F86816FAA7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3763" y="698500"/>
            <a:ext cx="26987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7" rIns="91413" bIns="457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469" y="4423445"/>
            <a:ext cx="5621347" cy="4190003"/>
          </a:xfrm>
          <a:prstGeom prst="rect">
            <a:avLst/>
          </a:prstGeom>
        </p:spPr>
        <p:txBody>
          <a:bodyPr vert="horz" lIns="91413" tIns="45707" rIns="91413" bIns="457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403"/>
            <a:ext cx="3044010" cy="465390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631" y="8845403"/>
            <a:ext cx="3044009" cy="465390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r">
              <a:defRPr sz="1200"/>
            </a:lvl1pPr>
          </a:lstStyle>
          <a:p>
            <a:fld id="{E0B8A5D0-9596-4D6E-B5C2-90A252427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8A5D0-9596-4D6E-B5C2-90A252427B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9AB1-5D15-43A2-8C82-689D7B3BFA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9BCB-038F-4B8C-B2EC-E32349351F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894080"/>
            <a:ext cx="1651635" cy="8046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894080"/>
            <a:ext cx="4782185" cy="8046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13EE5-DD26-44C5-9726-1949F07E02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D46FC-7016-4444-A212-4C2DEB09D5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8E2F-4F92-4842-85AB-D924E568A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83CB-8EDB-4985-A801-53CAD7730A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A251A-67D5-4E4F-8F36-159500AE9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1FCA-DB28-405A-9F19-551DA4D448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FB6E-6037-4AF2-AFA8-F22E2F4F69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BB84-A299-4D07-A9BE-A80FF0150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E3E7B-7C2E-40AC-9260-B02F95626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89408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0F01036F-50BE-4A46-A51F-F5EA2F722E0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2059" indent="-382059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531" indent="-254706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943" indent="-254706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5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90880" y="502920"/>
            <a:ext cx="6477000" cy="9052560"/>
          </a:xfrm>
          <a:prstGeom prst="roundRect">
            <a:avLst>
              <a:gd name="adj" fmla="val 422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949960" y="3436620"/>
            <a:ext cx="59588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36320" y="3099595"/>
            <a:ext cx="1573116" cy="3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i="1" dirty="0">
                <a:latin typeface="Tahoma" pitchFamily="34" charset="0"/>
              </a:rPr>
              <a:t>Volume </a:t>
            </a:r>
            <a:r>
              <a:rPr lang="en-US" sz="1300" b="1" i="1" dirty="0" smtClean="0">
                <a:latin typeface="Tahoma" pitchFamily="34" charset="0"/>
              </a:rPr>
              <a:t>16 </a:t>
            </a:r>
            <a:r>
              <a:rPr lang="en-US" sz="1300" b="1" i="1" dirty="0">
                <a:latin typeface="Tahoma" pitchFamily="34" charset="0"/>
              </a:rPr>
              <a:t>No. </a:t>
            </a:r>
            <a:r>
              <a:rPr lang="en-US" sz="1300" b="1" i="1" dirty="0" smtClean="0">
                <a:latin typeface="Tahoma" pitchFamily="34" charset="0"/>
              </a:rPr>
              <a:t>2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81600" y="3099595"/>
            <a:ext cx="1748790" cy="2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0" rIns="101882" bIns="50941">
            <a:spAutoFit/>
          </a:bodyPr>
          <a:lstStyle/>
          <a:p>
            <a:pPr algn="r"/>
            <a:r>
              <a:rPr lang="en-US" sz="1300" b="1" i="1" dirty="0" err="1" smtClean="0">
                <a:latin typeface="Tahoma" pitchFamily="34" charset="0"/>
              </a:rPr>
              <a:t>Agustus</a:t>
            </a:r>
            <a:r>
              <a:rPr lang="en-US" sz="1300" b="1" i="1" dirty="0" smtClean="0">
                <a:latin typeface="Tahoma" pitchFamily="34" charset="0"/>
              </a:rPr>
              <a:t> 2011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54320" y="558800"/>
            <a:ext cx="1684020" cy="30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dirty="0">
                <a:latin typeface="Arial" charset="0"/>
              </a:rPr>
              <a:t>ISSN : 0853 - 4217</a:t>
            </a:r>
            <a:endParaRPr lang="en-GB" sz="1300" b="1" dirty="0">
              <a:latin typeface="Arial" charset="0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2526030" y="1173480"/>
            <a:ext cx="4469130" cy="57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J</a:t>
            </a:r>
            <a:r>
              <a:rPr lang="en-US" sz="3600" dirty="0" err="1">
                <a:latin typeface="Imprint MT Shadow" pitchFamily="82" charset="0"/>
              </a:rPr>
              <a:t>urnal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2526030" y="148256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I</a:t>
            </a:r>
            <a:r>
              <a:rPr lang="en-US" sz="3600" dirty="0" err="1">
                <a:latin typeface="Imprint MT Shadow" pitchFamily="82" charset="0"/>
              </a:rPr>
              <a:t>lmu</a:t>
            </a: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 err="1">
                <a:latin typeface="Imprint MT Shadow" pitchFamily="82" charset="0"/>
              </a:rPr>
              <a:t>P</a:t>
            </a:r>
            <a:r>
              <a:rPr lang="en-US" sz="3600" dirty="0" err="1">
                <a:latin typeface="Imprint MT Shadow" pitchFamily="82" charset="0"/>
              </a:rPr>
              <a:t>ertanian</a:t>
            </a:r>
            <a:r>
              <a:rPr lang="en-US" sz="6000" dirty="0">
                <a:latin typeface="Imprint MT Shadow" pitchFamily="82" charset="0"/>
              </a:rPr>
              <a:t> 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2504440" y="198548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>
                <a:latin typeface="Imprint MT Shadow" pitchFamily="82" charset="0"/>
              </a:rPr>
              <a:t>I</a:t>
            </a:r>
            <a:r>
              <a:rPr lang="en-US" sz="3600" dirty="0">
                <a:latin typeface="Imprint MT Shadow" pitchFamily="82" charset="0"/>
              </a:rPr>
              <a:t>ndonesia</a:t>
            </a:r>
            <a:endParaRPr lang="en-GB" sz="3600" dirty="0">
              <a:latin typeface="Imprint MT Shadow" pitchFamily="82" charset="0"/>
            </a:endParaRPr>
          </a:p>
        </p:txBody>
      </p:sp>
      <p:graphicFrame>
        <p:nvGraphicFramePr>
          <p:cNvPr id="2570" name="Group 522"/>
          <p:cNvGraphicFramePr>
            <a:graphicFrameLocks noGrp="1"/>
          </p:cNvGraphicFramePr>
          <p:nvPr/>
        </p:nvGraphicFramePr>
        <p:xfrm>
          <a:off x="1036320" y="3718561"/>
          <a:ext cx="5786120" cy="5607089"/>
        </p:xfrm>
        <a:graphic>
          <a:graphicData uri="http://schemas.openxmlformats.org/drawingml/2006/table">
            <a:tbl>
              <a:tblPr/>
              <a:tblGrid>
                <a:gridCol w="5008880"/>
                <a:gridCol w="777240"/>
              </a:tblGrid>
              <a:tr h="744014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Revitalisasi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Konservasi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Tumbuhan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Obat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Keluarga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(Toga)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Guna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Meningkatkan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Kesehatan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Ekonomi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Keluarga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Mandiri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Desa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Contoh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Lingkar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Kampus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IPB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Darmaga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Bogor.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Agus Hikmat, Ervizal A.M. Zuhud, Siswoyo, Edhi Sandra, Rita Kartika Sari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71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272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Teknik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Agroforestri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Areal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Hutan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Kemasyarakatan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Desa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Pejarakan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Kecamatan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Gerokgak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Kabupaten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Buleleng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Provinsi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Bali.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Putu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Gede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Ardhana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.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........................................................................................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81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272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Desain Instalasi Pengolah Limbah W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Komunal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Masyarakat Pinggir Sungai Desa Lingkar Kampus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Asep Sapei, M. Yanuar J. Purwanto, Sutoyo, Allen Kurniawan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91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272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Pengembangan Teknologi Formulasi Insektisida Nabati untuk Pengendalian Hama Sayuran dalam upaya Menghasilkan Produk Sayuran Sehat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fi-FI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Dadang, Djoko Prijono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id-ID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</a:t>
                      </a:r>
                      <a:r>
                        <a:rPr kumimoji="0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</a:t>
                      </a:r>
                      <a:r>
                        <a:rPr kumimoji="0" lang="id-ID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</a:t>
                      </a:r>
                      <a:r>
                        <a:rPr kumimoji="0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272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Penentuan Kinetika Urikase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ari Sel 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Bacillus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subtilis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B.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Mmegaterium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</a:t>
                      </a:r>
                      <a:r>
                        <a:rPr kumimoji="0" lang="id-ID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 B. </a:t>
                      </a:r>
                      <a:r>
                        <a:rPr kumimoji="0" lang="en-US" sz="1100" b="0" i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cereus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Dyah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Iswantini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Novik Nurhidayat, Trivadila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Andayani Nurjayati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112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77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Analisis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Sifat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Dasar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Kayu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Hasil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Hutan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Tanaman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Rakyat.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Ketut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N.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Pandit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Dodi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Nandika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Wayan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Darmawan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.....................................................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119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30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Ekstrak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Secang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Berukuran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Nano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dengan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Kaolin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sebagai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Pembawa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 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Irmanida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Batubara,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Zaenal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Abidin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Min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Rahminiwati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125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272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Pengaruh Pemberian Bahan Organik pada Tanah Liat dan Lempung Berliat terhadap Kemampuan Mengikat Air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fi-FI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Yazid Ismi Intara, Asep Sapei, Erizal, Namaken Sembiring, M. H Bintoro Djoefrie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5757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Identifikasi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Gen Aroma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Progeni-progeni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Backcross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antara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Varietas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Ciherang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dengan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Pandan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Wangi.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Djarot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Sasongko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Hami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seno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Akhmad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Endang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Zainal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Hasan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Tri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Joko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Santoso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Bram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Kusbiantoro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Zainal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Alim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Mas’ud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...........................................................................................</a:t>
                      </a:r>
                      <a:endParaRPr kumimoji="0" 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algn="just" fontAlgn="auto" hangingPunct="1"/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136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276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ibin</cp:lastModifiedBy>
  <cp:revision>62</cp:revision>
  <dcterms:created xsi:type="dcterms:W3CDTF">2006-12-04T01:36:00Z</dcterms:created>
  <dcterms:modified xsi:type="dcterms:W3CDTF">2013-01-18T08:17:24Z</dcterms:modified>
</cp:coreProperties>
</file>