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119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25" d="100"/>
          <a:sy n="125" d="100"/>
        </p:scale>
        <p:origin x="-444" y="240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851" cy="49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39" tIns="48070" rIns="96139" bIns="4807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5" y="1"/>
            <a:ext cx="2951851" cy="49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39" tIns="48070" rIns="96139" bIns="4807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214"/>
            <a:ext cx="2951851" cy="49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39" tIns="48070" rIns="96139" bIns="4807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5" y="9445214"/>
            <a:ext cx="2951851" cy="49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39" tIns="48070" rIns="96139" bIns="4807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4" y="3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8268-3976-46AA-94E6-D9F86816FAA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6913" y="746125"/>
            <a:ext cx="28781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41" y="4722815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041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4" y="9444041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8A5D0-9596-4D6E-B5C2-90A252427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8A5D0-9596-4D6E-B5C2-90A252427B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436620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3099595"/>
            <a:ext cx="1573116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15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2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3099595"/>
            <a:ext cx="1748790" cy="2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0" rIns="101882" bIns="50941">
            <a:spAutoFit/>
          </a:bodyPr>
          <a:lstStyle/>
          <a:p>
            <a:pPr algn="r"/>
            <a:r>
              <a:rPr lang="en-US" sz="1300" b="1" i="1" dirty="0" err="1" smtClean="0">
                <a:latin typeface="Tahoma" pitchFamily="34" charset="0"/>
              </a:rPr>
              <a:t>Agustus</a:t>
            </a:r>
            <a:r>
              <a:rPr lang="en-US" sz="1300" b="1" i="1" dirty="0" smtClean="0">
                <a:latin typeface="Tahoma" pitchFamily="34" charset="0"/>
              </a:rPr>
              <a:t> 2010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036320" y="3718561"/>
          <a:ext cx="5786120" cy="5800344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426588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Formulasi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Susu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Berkhasiat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Anti Flu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Burung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Anti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Diare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Rahmat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Hidayat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Fachriyan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Hasmi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Pasaribu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88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Konservasi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Keanekaragaman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Hayati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Kegiatan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Pertambangan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Kawasan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Hutan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Indonesia.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Putu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Gede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Ardhana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algn="just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Kandungan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Emisi Gas Rumah Kaca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ada Kebakaran Hutan Rawa Gambut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Pelalawan Riau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Nurhayati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Ervina Aryanti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Bambang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Hero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Saharjo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78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88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Biaya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Perjalanan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Domestik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Pengunjung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terhadap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Manfaat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Rekreasi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Taman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Wisata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Alam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Punti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Kayu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Twapk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Kota Palembang.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Rommy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Qurniati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</a:t>
                      </a:r>
                      <a:r>
                        <a:rPr kumimoji="0" lang="id-ID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88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Analisis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Paket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Lokal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Pengelolaan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Produksi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Madu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Organik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Pasar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Global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Industri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Rudi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Hilmanto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88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algn="just"/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Daya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Racun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Ekstrak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Kasar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Daun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Bintaro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(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Cerbera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odollam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Gaertn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)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Terhadap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Larva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Spodoptera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litura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Fabricius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 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Sri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Utami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Lailan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Syaufina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Noor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Farikhah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Haneda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..................................................................................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96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algn="just"/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Penggunaan Beluntas, Vitamin C 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an E 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ebagai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Antioksidan 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u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ntuk Menurunkan Off-odor  (25%)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Daging Itik Alabio 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</a:t>
                      </a: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an Cihateup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 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R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ukmiasih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Hardjosworo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PS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Kataren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PP, 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Matitaputty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PR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101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Dinamika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Profil Hematologi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Rasio Netrofil: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Limfosit Monyet Ekor Panjang (</a:t>
                      </a:r>
                      <a:r>
                        <a:rPr lang="id-ID" sz="110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Macaca Fascicularis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ada Pengaturan Mikroklimat Ruangan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lang="id-ID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Ridzki M. F. Binol, Agik Suprayogi, Huda S. Darusman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588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Pemanfaatan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Bungkil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Biji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Jarak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Pagar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(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Jatropha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curcas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)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Terfermentasi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sebagai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Pakan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Ayam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Kampung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Sumiati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Dewi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Apri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Astuti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Sri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Suharti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Pengaruh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Pupuk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NPK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dan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Pupuk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Kompos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terhadap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Pertumbuhan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Semai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Gmelina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(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Gmelina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arborea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Roxb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)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pada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Media Tanah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Bekas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Tambang </a:t>
                      </a:r>
                      <a:r>
                        <a:rPr kumimoji="0" lang="en-US" altLang="ja-JP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Emas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(</a:t>
                      </a:r>
                      <a:r>
                        <a:rPr kumimoji="0" lang="en-US" altLang="ja-JP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Tailing</a:t>
                      </a:r>
                      <a:r>
                        <a:rPr kumimoji="0" lang="en-US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).  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Basuki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Wasis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Nuri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Fathia</a:t>
                      </a:r>
                      <a:r>
                        <a:rPr kumimoji="0" lang="en-US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</a:t>
                      </a:r>
                      <a:endParaRPr kumimoji="0" lang="en-US" altLang="ja-JP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charset="-128"/>
                        <a:cs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Kajian Perbaikan Mutu pada Agroindustri  Skala Mikro dan Kecil Gambir Indonesia. 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E</a:t>
                      </a:r>
                      <a:r>
                        <a:rPr kumimoji="0" lang="en-US" altLang="ja-JP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ndang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Gumbira-Sa’id, </a:t>
                      </a:r>
                      <a:r>
                        <a:rPr kumimoji="0" lang="fi-FI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K. Syamsu,</a:t>
                      </a:r>
                      <a:r>
                        <a:rPr kumimoji="0" lang="id-ID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A. Herryandie</a:t>
                      </a:r>
                      <a:r>
                        <a:rPr kumimoji="0" lang="fi-FI" altLang="ja-JP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, E. Mardliyati, N.A. Evalia</a:t>
                      </a:r>
                      <a:r>
                        <a:rPr kumimoji="0" lang="fi-FI" altLang="ja-JP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50292" marB="5029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marL="103632" marR="103632" marT="50292" marB="5029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319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44</cp:revision>
  <dcterms:created xsi:type="dcterms:W3CDTF">2006-12-04T01:36:00Z</dcterms:created>
  <dcterms:modified xsi:type="dcterms:W3CDTF">2012-02-01T04:38:41Z</dcterms:modified>
</cp:coreProperties>
</file>