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7026275" cy="9312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25" d="100"/>
          <a:sy n="125" d="100"/>
        </p:scale>
        <p:origin x="-444" y="24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4721" cy="4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15" tIns="50657" rIns="101315" bIns="5065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558" y="1"/>
            <a:ext cx="3044721" cy="4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15" tIns="50657" rIns="101315" bIns="5065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04"/>
            <a:ext cx="3044721" cy="4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15" tIns="50657" rIns="101315" bIns="5065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558" y="8846504"/>
            <a:ext cx="3044721" cy="4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15" tIns="50657" rIns="101315" bIns="5065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308825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2971800"/>
            <a:ext cx="1573116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16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1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2971800"/>
            <a:ext cx="1748790" cy="30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/>
            <a:r>
              <a:rPr lang="en-US" sz="1300" b="1" i="1" dirty="0" smtClean="0">
                <a:latin typeface="Tahoma" pitchFamily="34" charset="0"/>
              </a:rPr>
              <a:t>April 2011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122680" y="3505200"/>
          <a:ext cx="5786120" cy="5939062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591901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Perubahan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Penggunaan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Lahan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Pendapatan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Masyarakat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Kecamatan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Sumberjaya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Kabupaten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Lampung Barat,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Propinsi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Lampung.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Bambang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Soeharto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Cecep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Kusmana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Dudung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Darusman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Didik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Suharjito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318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Potensi Jarak Pagar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Jatropha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curcas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ebagai Larvasida Hayati Pencegah Penyakit Demam Berdarah Dengue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Dyah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Iswantini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Adi Riyadhi,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Upik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Kesumawati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Rosihan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Rosman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Djumali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Mangunwidjaja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Min </a:t>
                      </a:r>
                      <a:r>
                        <a:rPr kumimoji="0" lang="en-GB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Rahminiwati</a:t>
                      </a: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318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Pengendalian Serangan </a:t>
                      </a:r>
                      <a:r>
                        <a:rPr kumimoji="0" lang="id-ID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Ganoderma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spp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(60-80%)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ada Tanaman Sengon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ebagai Pelindung Tanaman Kopi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 Kakao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Elis Nina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Herliyana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Darmono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Taniwiryono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Hayati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Minarsih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Muhammad Alam Firmansyah,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Benyamin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Dendang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01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Penentuan Lama Sulfonasi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ada Proses Produksi Surfaktan Mes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ntuk Aplikasi Eor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Mira Rivai, Tun Tedja Irawadi, Ani Suryani, Dwi Setyaningsih, Erliza Hambali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01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Perencanaan Pengelolaan Sumberdaya Lahan yang Terkena Dampak Penggunaan Lahan untuk Penambangan Kapur.</a:t>
                      </a: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Oteng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Haridjaja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Wiwik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Dwi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Haryanti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Rina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Oktaviani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01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Karakter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Morfologi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Kimia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18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Kultivar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Pamelo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Citrus maxima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Burm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Merr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Berbiji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Tanpa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Biji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Slamet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Susanto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Arifah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Rahayu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Dewi Sukma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Iswari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Dewi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.........................................................................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01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Pemodelan Spasial Penentuan Instrumen Srategis Penataan Ruang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ntuk Pengendalian Risiko Banjir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Wilayah Jabodetabek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H. R. Sunsun Saefulhakim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84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Produksi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Biskuit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Limbah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Tanaman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Jagung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sebagai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Komersil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Ternak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Ruminansia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Yuli Retnani,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Indah Wijayanti</a:t>
                      </a: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Nur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Rochmah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Kumalasari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390">
                <a:tc>
                  <a:txBody>
                    <a:bodyPr/>
                    <a:lstStyle/>
                    <a:p>
                      <a:pPr algn="just" fontAlgn="auto" hangingPunct="1"/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Transfer Gen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Badh2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Termutasi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Varietas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Aromatik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Mentik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Wangi 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Varietas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Nonaromatik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Ciherang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Djarot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Sasongko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Hami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Seno,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Bambang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Padmadi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Dewi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Praptiwi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Sugihartati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Taufiq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Muhammad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Taufan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Fatahajudin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Helmy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Ramadhan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Al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Anshary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Tri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Joko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Santoso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Zainal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Alim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Mas’ud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306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55</cp:revision>
  <dcterms:created xsi:type="dcterms:W3CDTF">2006-12-04T01:36:00Z</dcterms:created>
  <dcterms:modified xsi:type="dcterms:W3CDTF">2013-01-18T08:17:26Z</dcterms:modified>
</cp:coreProperties>
</file>