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7772400" cy="10058400"/>
  <p:notesSz cx="7053263" cy="9309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1pPr>
    <a:lvl2pPr marL="509412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2pPr>
    <a:lvl3pPr marL="1018824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528237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4pPr>
    <a:lvl5pPr marL="2037649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547061" algn="l" defTabSz="1018824" rtl="0" eaLnBrk="1" latinLnBrk="0" hangingPunct="1">
      <a:defRPr sz="2700" kern="1200">
        <a:solidFill>
          <a:schemeClr val="tx1"/>
        </a:solidFill>
        <a:latin typeface="Times New Roman" charset="0"/>
        <a:ea typeface="+mn-ea"/>
        <a:cs typeface="+mn-cs"/>
      </a:defRPr>
    </a:lvl6pPr>
    <a:lvl7pPr marL="3056473" algn="l" defTabSz="1018824" rtl="0" eaLnBrk="1" latinLnBrk="0" hangingPunct="1">
      <a:defRPr sz="27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565886" algn="l" defTabSz="1018824" rtl="0" eaLnBrk="1" latinLnBrk="0" hangingPunct="1">
      <a:defRPr sz="2700" kern="1200">
        <a:solidFill>
          <a:schemeClr val="tx1"/>
        </a:solidFill>
        <a:latin typeface="Times New Roman" charset="0"/>
        <a:ea typeface="+mn-ea"/>
        <a:cs typeface="+mn-cs"/>
      </a:defRPr>
    </a:lvl8pPr>
    <a:lvl9pPr marL="4075298" algn="l" defTabSz="1018824" rtl="0" eaLnBrk="1" latinLnBrk="0" hangingPunct="1">
      <a:defRPr sz="27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18" autoAdjust="0"/>
    <p:restoredTop sz="90929"/>
  </p:normalViewPr>
  <p:slideViewPr>
    <p:cSldViewPr>
      <p:cViewPr>
        <p:scale>
          <a:sx n="125" d="100"/>
          <a:sy n="125" d="100"/>
        </p:scale>
        <p:origin x="-444" y="2694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56416" cy="465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6" tIns="45632" rIns="91266" bIns="4563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6850" y="1"/>
            <a:ext cx="3056416" cy="465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6" tIns="45632" rIns="91266" bIns="4563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43486"/>
            <a:ext cx="3056416" cy="465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6" tIns="45632" rIns="91266" bIns="4563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6850" y="8843486"/>
            <a:ext cx="3056416" cy="465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6" tIns="45632" rIns="91266" bIns="4563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D956D8-BCF9-4FB0-B120-FCE7D2705CB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042"/>
            <a:ext cx="6606540" cy="215661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/>
            </a:lvl1pPr>
            <a:lvl2pPr marL="509412" indent="0" algn="ctr">
              <a:buNone/>
              <a:defRPr/>
            </a:lvl2pPr>
            <a:lvl3pPr marL="1018824" indent="0" algn="ctr">
              <a:buNone/>
              <a:defRPr/>
            </a:lvl3pPr>
            <a:lvl4pPr marL="1528237" indent="0" algn="ctr">
              <a:buNone/>
              <a:defRPr/>
            </a:lvl4pPr>
            <a:lvl5pPr marL="2037649" indent="0" algn="ctr">
              <a:buNone/>
              <a:defRPr/>
            </a:lvl5pPr>
            <a:lvl6pPr marL="2547061" indent="0" algn="ctr">
              <a:buNone/>
              <a:defRPr/>
            </a:lvl6pPr>
            <a:lvl7pPr marL="3056473" indent="0" algn="ctr">
              <a:buNone/>
              <a:defRPr/>
            </a:lvl7pPr>
            <a:lvl8pPr marL="3565886" indent="0" algn="ctr">
              <a:buNone/>
              <a:defRPr/>
            </a:lvl8pPr>
            <a:lvl9pPr marL="4075298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E9AB1-5D15-43A2-8C82-689D7B3BFAC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9A9BCB-038F-4B8C-B2EC-E32349351F5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37836" y="894080"/>
            <a:ext cx="1651635" cy="80467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2931" y="894080"/>
            <a:ext cx="4782185" cy="8046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913EE5-DD26-44C5-9726-1949F07E020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6D46FC-7016-4444-A212-4C2DEB09D53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516" y="6462872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516" y="4262597"/>
            <a:ext cx="6606540" cy="2200275"/>
          </a:xfrm>
        </p:spPr>
        <p:txBody>
          <a:bodyPr anchor="b"/>
          <a:lstStyle>
            <a:lvl1pPr marL="0" indent="0">
              <a:buNone/>
              <a:defRPr sz="2200"/>
            </a:lvl1pPr>
            <a:lvl2pPr marL="509412" indent="0">
              <a:buNone/>
              <a:defRPr sz="2000"/>
            </a:lvl2pPr>
            <a:lvl3pPr marL="1018824" indent="0">
              <a:buNone/>
              <a:defRPr sz="1800"/>
            </a:lvl3pPr>
            <a:lvl4pPr marL="1528237" indent="0">
              <a:buNone/>
              <a:defRPr sz="1600"/>
            </a:lvl4pPr>
            <a:lvl5pPr marL="2037649" indent="0">
              <a:buNone/>
              <a:defRPr sz="1600"/>
            </a:lvl5pPr>
            <a:lvl6pPr marL="2547061" indent="0">
              <a:buNone/>
              <a:defRPr sz="1600"/>
            </a:lvl6pPr>
            <a:lvl7pPr marL="3056473" indent="0">
              <a:buNone/>
              <a:defRPr sz="1600"/>
            </a:lvl7pPr>
            <a:lvl8pPr marL="3565886" indent="0">
              <a:buNone/>
              <a:defRPr sz="1600"/>
            </a:lvl8pPr>
            <a:lvl9pPr marL="4075298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A8E2F-4F92-4842-85AB-D924E568AE6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2930" y="2905760"/>
            <a:ext cx="3216910" cy="603504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2560" y="2905760"/>
            <a:ext cx="3216910" cy="603504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F83CB-8EDB-4985-A801-53CAD7730A0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3384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0917"/>
            <a:ext cx="3434610" cy="93948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90400"/>
            <a:ext cx="3434610" cy="579405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9172" y="2250917"/>
            <a:ext cx="3434609" cy="93948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9172" y="3190400"/>
            <a:ext cx="3434609" cy="579405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A251A-67D5-4E4F-8F36-159500AE9F1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D1FCA-DB28-405A-9F19-551DA4D448B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BFB6E-6037-4AF2-AFA8-F22E2F4F69C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399892"/>
            <a:ext cx="255661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399892"/>
            <a:ext cx="4344987" cy="8584565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232"/>
            <a:ext cx="2556616" cy="6880225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2BB84-A299-4D07-A9BE-A80FF01507F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895" y="7040880"/>
            <a:ext cx="4663440" cy="83121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895" y="899319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895" y="7872095"/>
            <a:ext cx="4663440" cy="1180465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E3E7B-7C2E-40AC-9260-B02F956266A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2930" y="894080"/>
            <a:ext cx="660654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2930" y="2905760"/>
            <a:ext cx="6606540" cy="603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82930" y="9164320"/>
            <a:ext cx="1619250" cy="67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55570" y="9164320"/>
            <a:ext cx="2461260" cy="67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ctr">
              <a:defRPr sz="16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70220" y="9164320"/>
            <a:ext cx="1619250" cy="67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fld id="{0F01036F-50BE-4A46-A51F-F5EA2F722E0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5pPr>
      <a:lvl6pPr marL="509412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6pPr>
      <a:lvl7pPr marL="1018824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7pPr>
      <a:lvl8pPr marL="1528237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8pPr>
      <a:lvl9pPr marL="2037649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Times New Roman" charset="0"/>
        </a:defRPr>
      </a:lvl9pPr>
    </p:titleStyle>
    <p:bodyStyle>
      <a:lvl1pPr marL="382059" indent="-382059" algn="l" rtl="0" fontAlgn="base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rtl="0" fontAlgn="base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73531" indent="-254706" algn="l" rtl="0" fontAlgn="base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782943" indent="-254706" algn="l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92355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801767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311180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820592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330004" indent="-254706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690880" y="502920"/>
            <a:ext cx="6477000" cy="9052560"/>
          </a:xfrm>
          <a:prstGeom prst="roundRect">
            <a:avLst>
              <a:gd name="adj" fmla="val 4222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lIns="101882" tIns="50941" rIns="101882" bIns="50941" anchor="ctr"/>
          <a:lstStyle/>
          <a:p>
            <a:endParaRPr 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949960" y="3436620"/>
            <a:ext cx="595884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01882" tIns="50941" rIns="101882" bIns="50941"/>
          <a:lstStyle/>
          <a:p>
            <a:endParaRPr lang="en-US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036320" y="3099595"/>
            <a:ext cx="1573116" cy="302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882" tIns="50941" rIns="101882" bIns="50941">
            <a:spAutoFit/>
          </a:bodyPr>
          <a:lstStyle/>
          <a:p>
            <a:r>
              <a:rPr lang="en-US" sz="1300" b="1" i="1" dirty="0">
                <a:latin typeface="Tahoma" pitchFamily="34" charset="0"/>
              </a:rPr>
              <a:t>Volume </a:t>
            </a:r>
            <a:r>
              <a:rPr lang="en-US" sz="1300" b="1" i="1" dirty="0" smtClean="0">
                <a:latin typeface="Tahoma" pitchFamily="34" charset="0"/>
              </a:rPr>
              <a:t>15 </a:t>
            </a:r>
            <a:r>
              <a:rPr lang="en-US" sz="1300" b="1" i="1" dirty="0">
                <a:latin typeface="Tahoma" pitchFamily="34" charset="0"/>
              </a:rPr>
              <a:t>No. </a:t>
            </a:r>
            <a:r>
              <a:rPr lang="en-US" sz="1300" b="1" i="1" dirty="0" smtClean="0">
                <a:latin typeface="Tahoma" pitchFamily="34" charset="0"/>
              </a:rPr>
              <a:t>1</a:t>
            </a:r>
            <a:endParaRPr lang="en-GB" sz="1300" b="1" i="1" dirty="0">
              <a:latin typeface="Tahoma" pitchFamily="34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181600" y="3099595"/>
            <a:ext cx="1748790" cy="302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2" tIns="50941" rIns="101882" bIns="50941">
            <a:spAutoFit/>
          </a:bodyPr>
          <a:lstStyle/>
          <a:p>
            <a:pPr algn="r"/>
            <a:r>
              <a:rPr lang="en-US" sz="1300" b="1" i="1" smtClean="0">
                <a:latin typeface="Tahoma" pitchFamily="34" charset="0"/>
              </a:rPr>
              <a:t>April 2010</a:t>
            </a:r>
            <a:endParaRPr lang="en-GB" sz="1300" b="1" i="1" dirty="0">
              <a:latin typeface="Tahoma" pitchFamily="34" charset="0"/>
            </a:endParaRP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5354320" y="558800"/>
            <a:ext cx="1684020" cy="302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882" tIns="50941" rIns="101882" bIns="50941">
            <a:spAutoFit/>
          </a:bodyPr>
          <a:lstStyle/>
          <a:p>
            <a:r>
              <a:rPr lang="en-US" sz="1300" b="1" dirty="0">
                <a:latin typeface="Arial" charset="0"/>
              </a:rPr>
              <a:t>ISSN : 0853 - 4217</a:t>
            </a:r>
            <a:endParaRPr lang="en-GB" sz="1300" b="1" dirty="0">
              <a:latin typeface="Arial" charset="0"/>
            </a:endParaRPr>
          </a:p>
        </p:txBody>
      </p:sp>
      <p:sp>
        <p:nvSpPr>
          <p:cNvPr id="2129" name="Text Box 81"/>
          <p:cNvSpPr txBox="1">
            <a:spLocks noChangeArrowheads="1"/>
          </p:cNvSpPr>
          <p:nvPr/>
        </p:nvSpPr>
        <p:spPr bwMode="auto">
          <a:xfrm>
            <a:off x="2526030" y="1173480"/>
            <a:ext cx="4469130" cy="57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2" tIns="50941" rIns="101882" bIns="50941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4000" dirty="0" err="1">
                <a:latin typeface="Imprint MT Shadow" pitchFamily="82" charset="0"/>
              </a:rPr>
              <a:t>J</a:t>
            </a:r>
            <a:r>
              <a:rPr lang="en-US" sz="3600" dirty="0" err="1">
                <a:latin typeface="Imprint MT Shadow" pitchFamily="82" charset="0"/>
              </a:rPr>
              <a:t>urnal</a:t>
            </a:r>
            <a:endParaRPr lang="en-GB" sz="3600" dirty="0">
              <a:latin typeface="Imprint MT Shadow" pitchFamily="82" charset="0"/>
            </a:endParaRPr>
          </a:p>
        </p:txBody>
      </p:sp>
      <p:sp>
        <p:nvSpPr>
          <p:cNvPr id="2130" name="Text Box 82"/>
          <p:cNvSpPr txBox="1">
            <a:spLocks noChangeArrowheads="1"/>
          </p:cNvSpPr>
          <p:nvPr/>
        </p:nvSpPr>
        <p:spPr bwMode="auto">
          <a:xfrm>
            <a:off x="2526030" y="1482567"/>
            <a:ext cx="4469130" cy="817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2" tIns="50941" rIns="101882" bIns="50941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4000" dirty="0" err="1">
                <a:latin typeface="Imprint MT Shadow" pitchFamily="82" charset="0"/>
              </a:rPr>
              <a:t>I</a:t>
            </a:r>
            <a:r>
              <a:rPr lang="en-US" sz="3600" dirty="0" err="1">
                <a:latin typeface="Imprint MT Shadow" pitchFamily="82" charset="0"/>
              </a:rPr>
              <a:t>lmu</a:t>
            </a:r>
            <a:r>
              <a:rPr lang="en-US" sz="6000" dirty="0">
                <a:latin typeface="Imprint MT Shadow" pitchFamily="82" charset="0"/>
              </a:rPr>
              <a:t> </a:t>
            </a:r>
            <a:r>
              <a:rPr lang="en-US" sz="4000" dirty="0" err="1">
                <a:latin typeface="Imprint MT Shadow" pitchFamily="82" charset="0"/>
              </a:rPr>
              <a:t>P</a:t>
            </a:r>
            <a:r>
              <a:rPr lang="en-US" sz="3600" dirty="0" err="1">
                <a:latin typeface="Imprint MT Shadow" pitchFamily="82" charset="0"/>
              </a:rPr>
              <a:t>ertanian</a:t>
            </a:r>
            <a:r>
              <a:rPr lang="en-US" sz="6000" dirty="0">
                <a:latin typeface="Imprint MT Shadow" pitchFamily="82" charset="0"/>
              </a:rPr>
              <a:t> </a:t>
            </a:r>
            <a:endParaRPr lang="en-GB" sz="3600" dirty="0">
              <a:latin typeface="Imprint MT Shadow" pitchFamily="82" charset="0"/>
            </a:endParaRPr>
          </a:p>
        </p:txBody>
      </p:sp>
      <p:sp>
        <p:nvSpPr>
          <p:cNvPr id="2131" name="Text Box 83"/>
          <p:cNvSpPr txBox="1">
            <a:spLocks noChangeArrowheads="1"/>
          </p:cNvSpPr>
          <p:nvPr/>
        </p:nvSpPr>
        <p:spPr bwMode="auto">
          <a:xfrm>
            <a:off x="2504440" y="1985487"/>
            <a:ext cx="4469130" cy="817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2" tIns="50941" rIns="101882" bIns="50941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6000" dirty="0">
                <a:latin typeface="Imprint MT Shadow" pitchFamily="82" charset="0"/>
              </a:rPr>
              <a:t> </a:t>
            </a:r>
            <a:r>
              <a:rPr lang="en-US" sz="4000" dirty="0">
                <a:latin typeface="Imprint MT Shadow" pitchFamily="82" charset="0"/>
              </a:rPr>
              <a:t>I</a:t>
            </a:r>
            <a:r>
              <a:rPr lang="en-US" sz="3600" dirty="0">
                <a:latin typeface="Imprint MT Shadow" pitchFamily="82" charset="0"/>
              </a:rPr>
              <a:t>ndonesia</a:t>
            </a:r>
            <a:endParaRPr lang="en-GB" sz="3600" dirty="0">
              <a:latin typeface="Imprint MT Shadow" pitchFamily="82" charset="0"/>
            </a:endParaRPr>
          </a:p>
        </p:txBody>
      </p:sp>
      <p:graphicFrame>
        <p:nvGraphicFramePr>
          <p:cNvPr id="2570" name="Group 522"/>
          <p:cNvGraphicFramePr>
            <a:graphicFrameLocks noGrp="1"/>
          </p:cNvGraphicFramePr>
          <p:nvPr/>
        </p:nvGraphicFramePr>
        <p:xfrm>
          <a:off x="1122680" y="3758184"/>
          <a:ext cx="5786120" cy="5402579"/>
        </p:xfrm>
        <a:graphic>
          <a:graphicData uri="http://schemas.openxmlformats.org/drawingml/2006/table">
            <a:tbl>
              <a:tblPr/>
              <a:tblGrid>
                <a:gridCol w="5008880"/>
                <a:gridCol w="777240"/>
              </a:tblGrid>
              <a:tr h="566211">
                <a:tc>
                  <a:txBody>
                    <a:bodyPr/>
                    <a:lstStyle/>
                    <a:p>
                      <a:pPr marL="0" marR="0" indent="0" algn="just" defTabSz="1018824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Uji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Adaptasi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Varietas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Unggul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Galur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Harapan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Padi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Umur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Sangat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Genjah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pada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Musim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Kemarau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Musim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Hujan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Kabupaten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Sragen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Jawa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Tengah. 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Tota Suhendrata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sv-SE" altLang="ja-JP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ＭＳ Ｐゴシック" charset="-128"/>
                          <a:cs typeface="Tahoma" pitchFamily="34" charset="0"/>
                        </a:rPr>
                        <a:t>...................................................................................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211">
                <a:tc>
                  <a:txBody>
                    <a:bodyPr/>
                    <a:lstStyle/>
                    <a:p>
                      <a:pPr algn="just" hangingPunct="0"/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Bioprospektif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kstrak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J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ahe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G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ajah Sebagai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nti-crd: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Kajian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ktivitas 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ntibakteri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t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erhadap </a:t>
                      </a:r>
                      <a:r>
                        <a:rPr kumimoji="0" lang="id-ID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Mycoplasma Galliseptikum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an </a:t>
                      </a:r>
                      <a:r>
                        <a:rPr kumimoji="0" lang="id-ID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E. Coli 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in vitro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Min Rahminiwati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Ulia Andi Mustika P, Siti Saadiah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Andriyanto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Soeripto, Unang </a:t>
                      </a:r>
                      <a:r>
                        <a:rPr kumimoji="0" lang="sv-SE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....................................................................................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211">
                <a:tc>
                  <a:txBody>
                    <a:bodyPr/>
                    <a:lstStyle/>
                    <a:p>
                      <a:pPr marL="0" marR="0" indent="0" algn="just" defTabSz="1018824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Pengaruh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Pemberian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Pupuk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NPK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Kompos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terhadap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Pertumbuhan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Semai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Jabon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(</a:t>
                      </a:r>
                      <a:r>
                        <a:rPr kumimoji="0" lang="en-US" sz="11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Anthocephalus</a:t>
                      </a:r>
                      <a:r>
                        <a:rPr kumimoji="0" lang="en-US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cadamba</a:t>
                      </a:r>
                      <a:r>
                        <a:rPr kumimoji="0" lang="en-US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Roxb</a:t>
                      </a:r>
                      <a:r>
                        <a:rPr kumimoji="0" lang="en-US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Miq</a:t>
                      </a:r>
                      <a:r>
                        <a:rPr kumimoji="0" lang="en-US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.)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pada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Media Tanah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Bekas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Tambang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Emas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(</a:t>
                      </a:r>
                      <a:r>
                        <a:rPr kumimoji="0" lang="en-US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Tailing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).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Basuki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Wasis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Dwita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Noviani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</a:t>
                      </a:r>
                      <a:r>
                        <a:rPr kumimoji="0" lang="sv-SE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.........................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1104">
                <a:tc>
                  <a:txBody>
                    <a:bodyPr/>
                    <a:lstStyle/>
                    <a:p>
                      <a:pPr marL="0" marR="0" indent="0" algn="just" defTabSz="1018824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Studi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Metode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Invigorasi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pada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Viabilitas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Dua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Lot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Benih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Kedelai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yang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telah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Disimpan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Selama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Sembilan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Bulan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</a:t>
                      </a:r>
                      <a:r>
                        <a:rPr kumimoji="0" lang="es-E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s-E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Niar</a:t>
                      </a:r>
                      <a:r>
                        <a:rPr kumimoji="0" lang="es-E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s-E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Nurmauli</a:t>
                      </a:r>
                      <a:r>
                        <a:rPr kumimoji="0" lang="es-E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s-E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Yayuk</a:t>
                      </a:r>
                      <a:r>
                        <a:rPr kumimoji="0" lang="es-E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s-E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Nurmiaty</a:t>
                      </a:r>
                      <a:r>
                        <a:rPr kumimoji="0" lang="es-E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id-ID" altLang="ja-JP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</a:t>
                      </a:r>
                      <a:r>
                        <a:rPr kumimoji="0" lang="en-US" altLang="ja-JP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211">
                <a:tc>
                  <a:txBody>
                    <a:bodyPr/>
                    <a:lstStyle/>
                    <a:p>
                      <a:pPr marL="0" marR="0" indent="0" algn="just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Efektifitas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3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Spesies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Lebah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Madu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Sebagai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Agen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Polinasi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untuk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Meningkatkan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Produktivitas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(&gt;40%)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Biji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Jarak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Pagar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(</a:t>
                      </a:r>
                      <a:r>
                        <a:rPr kumimoji="0" lang="en-US" sz="11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Jatropha</a:t>
                      </a:r>
                      <a:r>
                        <a:rPr kumimoji="0" lang="en-US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curcas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)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pada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Ekosistem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Iklim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Basah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Kasno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A.E.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Zainal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Hasan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Dedi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Sholeh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Efendi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Syaefuddin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............................................................................................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211">
                <a:tc>
                  <a:txBody>
                    <a:bodyPr/>
                    <a:lstStyle/>
                    <a:p>
                      <a:pPr algn="just" hangingPunct="0"/>
                      <a:r>
                        <a:rPr kumimoji="0" lang="it-IT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Tebang Pilih Tanam Jalur. Pemodelan Pertumbuhan Tanaman Meranti pada Jalur Tanam.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 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Wahyudi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A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ndry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Indrawan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I</a:t>
                      </a:r>
                      <a:r>
                        <a:rPr kumimoji="0" lang="id-ID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rdika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Mansur,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Prijanto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Pamoengkas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 </a:t>
                      </a:r>
                      <a:r>
                        <a:rPr kumimoji="0" lang="fi-FI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........................................................................................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34</a:t>
                      </a: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211">
                <a:tc>
                  <a:txBody>
                    <a:bodyPr/>
                    <a:lstStyle/>
                    <a:p>
                      <a:pPr algn="just" hangingPunct="0"/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Pendugaan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Biomassa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Potensi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Karbon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Terikat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Atas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Permukaan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Tanah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pada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Hutan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Rawa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Gambut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Bekas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Terbakar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di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Sumatera Selatan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Nong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Ayu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Eka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Widyasari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H.,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Bambang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Hero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Saharjo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Solichin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Istomo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sv-SE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41</a:t>
                      </a: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8930">
                <a:tc>
                  <a:txBody>
                    <a:bodyPr/>
                    <a:lstStyle/>
                    <a:p>
                      <a:pPr algn="just" hangingPunct="0"/>
                      <a:r>
                        <a:rPr kumimoji="0" lang="fi-FI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Pendugaan Biomasa Karbon di Atas Tanah pada Tegakan </a:t>
                      </a:r>
                      <a:r>
                        <a:rPr kumimoji="0" lang="fi-FI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Rhizophora Mucronata</a:t>
                      </a:r>
                      <a:r>
                        <a:rPr kumimoji="0" lang="fi-FI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di Ciasem, Purwakarta.</a:t>
                      </a:r>
                      <a:r>
                        <a:rPr kumimoji="0" lang="fi-FI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I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Wayan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Susi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Dharmawan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..................</a:t>
                      </a:r>
                      <a:endParaRPr kumimoji="0" lang="en-GB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</a:t>
                      </a: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9307">
                <a:tc>
                  <a:txBody>
                    <a:bodyPr/>
                    <a:lstStyle/>
                    <a:p>
                      <a:pPr algn="just" hangingPunct="0"/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Karakterisasi 10 Genotipe Jarak Pagar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(</a:t>
                      </a:r>
                      <a:r>
                        <a:rPr kumimoji="0" lang="en-US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J</a:t>
                      </a:r>
                      <a:r>
                        <a:rPr kumimoji="0" lang="id-ID" sz="1100" b="0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atropha curcas </a:t>
                      </a:r>
                      <a:r>
                        <a:rPr kumimoji="0" lang="id-ID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L.) Lokal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Memen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Surahman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Endang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</a:t>
                      </a:r>
                      <a:r>
                        <a:rPr kumimoji="0" lang="en-US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Murniati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, </a:t>
                      </a:r>
                      <a:r>
                        <a:rPr kumimoji="0" lang="en-US" altLang="ja-JP" sz="11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Misnen</a:t>
                      </a:r>
                      <a:r>
                        <a:rPr kumimoji="0" lang="en-US" sz="11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  </a:t>
                      </a:r>
                      <a:r>
                        <a:rPr kumimoji="0" lang="sv-SE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..................................................</a:t>
                      </a:r>
                      <a:endParaRPr kumimoji="0" lang="en-US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103632" marR="103632" marT="50292" marB="5029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57</a:t>
                      </a:r>
                    </a:p>
                  </a:txBody>
                  <a:tcPr marL="103632" marR="103632" marT="50292" marB="5029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1376</TotalTime>
  <Words>280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ibin</cp:lastModifiedBy>
  <cp:revision>45</cp:revision>
  <dcterms:created xsi:type="dcterms:W3CDTF">2006-12-04T01:36:00Z</dcterms:created>
  <dcterms:modified xsi:type="dcterms:W3CDTF">2012-03-30T09:41:59Z</dcterms:modified>
</cp:coreProperties>
</file>