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26275" cy="93122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0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4721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557" y="1"/>
            <a:ext cx="3044721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6501"/>
            <a:ext cx="3044721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557" y="8846501"/>
            <a:ext cx="3044721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436620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3099595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14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1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3099595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dirty="0" smtClean="0">
                <a:latin typeface="Tahoma" pitchFamily="34" charset="0"/>
              </a:rPr>
              <a:t>April 2009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122680" y="3758184"/>
          <a:ext cx="5786120" cy="4757928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509016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Hubungan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Karakteristik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Individu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dengan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Kejadian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Penyakit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Antraks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Tipe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Kulit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pada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Penduduk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di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Wilayah </a:t>
                      </a:r>
                      <a:r>
                        <a:rPr lang="en-US" sz="1100" dirty="0" err="1" smtClean="0">
                          <a:latin typeface="Tahoma" pitchFamily="34" charset="0"/>
                          <a:cs typeface="Tahoma" pitchFamily="34" charset="0"/>
                        </a:rPr>
                        <a:t>Kabupaten</a:t>
                      </a:r>
                      <a:r>
                        <a:rPr lang="en-US" sz="1100" dirty="0" smtClean="0">
                          <a:latin typeface="Tahoma" pitchFamily="34" charset="0"/>
                          <a:cs typeface="Tahoma" pitchFamily="34" charset="0"/>
                        </a:rPr>
                        <a:t> Bogor.  </a:t>
                      </a:r>
                      <a:r>
                        <a:rPr lang="en-US" sz="1100" b="1" dirty="0" err="1" smtClean="0">
                          <a:latin typeface="Tahoma" pitchFamily="34" charset="0"/>
                          <a:cs typeface="Tahoma" pitchFamily="34" charset="0"/>
                        </a:rPr>
                        <a:t>Chaerul</a:t>
                      </a:r>
                      <a:r>
                        <a:rPr lang="en-US" sz="1100" b="1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b="1" dirty="0" err="1" smtClean="0">
                          <a:latin typeface="Tahoma" pitchFamily="34" charset="0"/>
                          <a:cs typeface="Tahoma" pitchFamily="34" charset="0"/>
                        </a:rPr>
                        <a:t>Basri</a:t>
                      </a:r>
                      <a:r>
                        <a:rPr lang="en-US" sz="1100" b="1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v-SE" altLang="ja-JP" sz="1100" dirty="0" smtClean="0">
                          <a:latin typeface="Tahoma" pitchFamily="34" charset="0"/>
                          <a:cs typeface="Tahoma" pitchFamily="34" charset="0"/>
                        </a:rPr>
                        <a:t>......................</a:t>
                      </a:r>
                      <a:endParaRPr lang="en-GB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Pengobatan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Penyakit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Tumor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Mammae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Melalui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Operasi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Mastektomi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Ovariohisterektomi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Kombinasinya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Tanaman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Herbal)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Hewan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it-IT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Gunanti S, Bambang Pontjo Priosoeryanto, Ietje Wientarsih, Ros Sumarny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248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Serologi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Virologi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Virus Avian Influenza H5n1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Kucing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Jalanan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Kota Bogor. 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Sri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Murtini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R.Susanti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Ekowati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Handharyani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104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Nisbah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Stereoisomer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Erythro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Threo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Struktur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l-GR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β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-o-4 Serta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Hubungannya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dengan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Jenis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Cincin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Aromatik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Penyusun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Makromolekul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Lignin.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Wasrin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Syafii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Deded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Sarip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Nawawi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23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Efektivitas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Pemberian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Kombinasi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Mineral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Zinc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Herbal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Imunomodulator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nl-NL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Sus Derthi Widhyari, Ietje Wientarsih,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Harry </a:t>
                      </a:r>
                      <a:r>
                        <a:rPr lang="en-US" sz="1100" b="1" kern="120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Soehartono</a:t>
                      </a:r>
                      <a:r>
                        <a:rPr lang="nl-NL" sz="1100" b="1" kern="120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nl-NL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Putu Kompiang, Wiwin Winarsih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Aktivitas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Antibakteri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Asap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Cair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Daya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Awetnya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terhadap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Bakso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Ikan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Ita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Zuraida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Rokhani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Hasbullah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Sukarno,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Slamet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Budijanto</a:t>
                      </a:r>
                      <a:r>
                        <a:rPr lang="en-US" sz="1100" b="1" kern="120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lang="en-US" sz="1100" b="1" kern="1200" baseline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Sulusi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Prabawati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Setiadjit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.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............................................................................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Optimasi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Pemodelan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Proses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Recover Flavor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dari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Limbah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Cair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Industri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Pengolahan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Rajungan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dengan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Reverse Osmosis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Uju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Bustami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Ibrahim,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Trilaksani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Nurhayati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30">
                <a:tc>
                  <a:txBody>
                    <a:bodyPr/>
                    <a:lstStyle/>
                    <a:p>
                      <a:pPr algn="just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Optimasi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Kinerja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Proses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Distilasi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Minyak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Akar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Wangidengan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Modifikasi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Suhu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Kesetimbangan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Fasa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 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Meika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Syahbana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Rusli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Erliza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Noor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Risfaheri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Edi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Mulyon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Tuti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Tutuarim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Rosniyati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Suwarda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….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65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218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45</cp:revision>
  <dcterms:created xsi:type="dcterms:W3CDTF">2006-12-04T01:36:00Z</dcterms:created>
  <dcterms:modified xsi:type="dcterms:W3CDTF">2012-03-06T07:09:19Z</dcterms:modified>
</cp:coreProperties>
</file>