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7772400" cy="10058400"/>
  <p:notesSz cx="7053263" cy="9309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1pPr>
    <a:lvl2pPr marL="509412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2pPr>
    <a:lvl3pPr marL="1018824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528237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4pPr>
    <a:lvl5pPr marL="2037649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547061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6pPr>
    <a:lvl7pPr marL="3056473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565886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8pPr>
    <a:lvl9pPr marL="4075298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918" autoAdjust="0"/>
    <p:restoredTop sz="90929"/>
  </p:normalViewPr>
  <p:slideViewPr>
    <p:cSldViewPr>
      <p:cViewPr>
        <p:scale>
          <a:sx n="125" d="100"/>
          <a:sy n="125" d="100"/>
        </p:scale>
        <p:origin x="-444" y="2406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3056414" cy="46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96852" y="2"/>
            <a:ext cx="3056414" cy="46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512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43486"/>
            <a:ext cx="3056414" cy="46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12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96852" y="8843486"/>
            <a:ext cx="3056414" cy="46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5D956D8-BCF9-4FB0-B120-FCE7D2705CB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042"/>
            <a:ext cx="6606540" cy="215661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/>
            </a:lvl1pPr>
            <a:lvl2pPr marL="509412" indent="0" algn="ctr">
              <a:buNone/>
              <a:defRPr/>
            </a:lvl2pPr>
            <a:lvl3pPr marL="1018824" indent="0" algn="ctr">
              <a:buNone/>
              <a:defRPr/>
            </a:lvl3pPr>
            <a:lvl4pPr marL="1528237" indent="0" algn="ctr">
              <a:buNone/>
              <a:defRPr/>
            </a:lvl4pPr>
            <a:lvl5pPr marL="2037649" indent="0" algn="ctr">
              <a:buNone/>
              <a:defRPr/>
            </a:lvl5pPr>
            <a:lvl6pPr marL="2547061" indent="0" algn="ctr">
              <a:buNone/>
              <a:defRPr/>
            </a:lvl6pPr>
            <a:lvl7pPr marL="3056473" indent="0" algn="ctr">
              <a:buNone/>
              <a:defRPr/>
            </a:lvl7pPr>
            <a:lvl8pPr marL="3565886" indent="0" algn="ctr">
              <a:buNone/>
              <a:defRPr/>
            </a:lvl8pPr>
            <a:lvl9pPr marL="407529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E9AB1-5D15-43A2-8C82-689D7B3BFAC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A9BCB-038F-4B8C-B2EC-E32349351F5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37836" y="894080"/>
            <a:ext cx="1651635" cy="80467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931" y="894080"/>
            <a:ext cx="4782185" cy="8046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13EE5-DD26-44C5-9726-1949F07E020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D46FC-7016-4444-A212-4C2DEB09D53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516" y="6462872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516" y="4262597"/>
            <a:ext cx="6606540" cy="2200275"/>
          </a:xfrm>
        </p:spPr>
        <p:txBody>
          <a:bodyPr anchor="b"/>
          <a:lstStyle>
            <a:lvl1pPr marL="0" indent="0">
              <a:buNone/>
              <a:defRPr sz="2200"/>
            </a:lvl1pPr>
            <a:lvl2pPr marL="509412" indent="0">
              <a:buNone/>
              <a:defRPr sz="2000"/>
            </a:lvl2pPr>
            <a:lvl3pPr marL="1018824" indent="0">
              <a:buNone/>
              <a:defRPr sz="1800"/>
            </a:lvl3pPr>
            <a:lvl4pPr marL="1528237" indent="0">
              <a:buNone/>
              <a:defRPr sz="1600"/>
            </a:lvl4pPr>
            <a:lvl5pPr marL="2037649" indent="0">
              <a:buNone/>
              <a:defRPr sz="1600"/>
            </a:lvl5pPr>
            <a:lvl6pPr marL="2547061" indent="0">
              <a:buNone/>
              <a:defRPr sz="1600"/>
            </a:lvl6pPr>
            <a:lvl7pPr marL="3056473" indent="0">
              <a:buNone/>
              <a:defRPr sz="1600"/>
            </a:lvl7pPr>
            <a:lvl8pPr marL="3565886" indent="0">
              <a:buNone/>
              <a:defRPr sz="1600"/>
            </a:lvl8pPr>
            <a:lvl9pPr marL="4075298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A8E2F-4F92-4842-85AB-D924E568AE6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930" y="2905760"/>
            <a:ext cx="3216910" cy="603504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2560" y="2905760"/>
            <a:ext cx="3216910" cy="603504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F83CB-8EDB-4985-A801-53CAD7730A0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3384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0917"/>
            <a:ext cx="3434610" cy="93948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90400"/>
            <a:ext cx="3434610" cy="579405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9172" y="2250917"/>
            <a:ext cx="3434609" cy="93948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9172" y="3190400"/>
            <a:ext cx="3434609" cy="579405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A251A-67D5-4E4F-8F36-159500AE9F1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D1FCA-DB28-405A-9F19-551DA4D448B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BFB6E-6037-4AF2-AFA8-F22E2F4F69C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399892"/>
            <a:ext cx="255661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399892"/>
            <a:ext cx="4344987" cy="8584565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232"/>
            <a:ext cx="2556616" cy="6880225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2BB84-A299-4D07-A9BE-A80FF01507F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895" y="7040880"/>
            <a:ext cx="4663440" cy="83121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895" y="899319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895" y="7872095"/>
            <a:ext cx="4663440" cy="1180465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E3E7B-7C2E-40AC-9260-B02F956266A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2930" y="894080"/>
            <a:ext cx="660654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2930" y="2905760"/>
            <a:ext cx="6606540" cy="603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82930" y="9164320"/>
            <a:ext cx="161925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55570" y="9164320"/>
            <a:ext cx="246126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algn="ctr">
              <a:defRPr sz="16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70220" y="9164320"/>
            <a:ext cx="161925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algn="r">
              <a:defRPr sz="1600"/>
            </a:lvl1pPr>
          </a:lstStyle>
          <a:p>
            <a:fld id="{0F01036F-50BE-4A46-A51F-F5EA2F722E0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5pPr>
      <a:lvl6pPr marL="509412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6pPr>
      <a:lvl7pPr marL="1018824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7pPr>
      <a:lvl8pPr marL="1528237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8pPr>
      <a:lvl9pPr marL="2037649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9pPr>
    </p:titleStyle>
    <p:bodyStyle>
      <a:lvl1pPr marL="382059" indent="-382059" algn="l" rtl="0" fontAlgn="base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rtl="0" fontAlgn="base">
        <a:spcBef>
          <a:spcPct val="20000"/>
        </a:spcBef>
        <a:spcAft>
          <a:spcPct val="0"/>
        </a:spcAft>
        <a:buChar char="–"/>
        <a:defRPr sz="3100">
          <a:solidFill>
            <a:schemeClr val="tx1"/>
          </a:solidFill>
          <a:latin typeface="+mn-lt"/>
        </a:defRPr>
      </a:lvl2pPr>
      <a:lvl3pPr marL="1273531" indent="-254706" algn="l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</a:defRPr>
      </a:lvl3pPr>
      <a:lvl4pPr marL="1782943" indent="-254706" algn="l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292355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801767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3311180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820592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4330004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690880" y="502920"/>
            <a:ext cx="6477000" cy="9052560"/>
          </a:xfrm>
          <a:prstGeom prst="roundRect">
            <a:avLst>
              <a:gd name="adj" fmla="val 4222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949960" y="3232625"/>
            <a:ext cx="59588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101882" tIns="50941" rIns="101882" bIns="50941"/>
          <a:lstStyle/>
          <a:p>
            <a:endParaRPr lang="en-US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036320" y="2895600"/>
            <a:ext cx="1573116" cy="302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>
            <a:spAutoFit/>
          </a:bodyPr>
          <a:lstStyle/>
          <a:p>
            <a:r>
              <a:rPr lang="en-US" sz="1300" b="1" i="1" dirty="0">
                <a:latin typeface="Tahoma" pitchFamily="34" charset="0"/>
              </a:rPr>
              <a:t>Volume </a:t>
            </a:r>
            <a:r>
              <a:rPr lang="en-US" sz="1300" b="1" i="1" dirty="0" smtClean="0">
                <a:latin typeface="Tahoma" pitchFamily="34" charset="0"/>
              </a:rPr>
              <a:t>15 </a:t>
            </a:r>
            <a:r>
              <a:rPr lang="en-US" sz="1300" b="1" i="1" dirty="0">
                <a:latin typeface="Tahoma" pitchFamily="34" charset="0"/>
              </a:rPr>
              <a:t>No. </a:t>
            </a:r>
            <a:r>
              <a:rPr lang="en-US" sz="1300" b="1" i="1" dirty="0" smtClean="0">
                <a:latin typeface="Tahoma" pitchFamily="34" charset="0"/>
              </a:rPr>
              <a:t>3</a:t>
            </a:r>
            <a:endParaRPr lang="en-GB" sz="1300" b="1" i="1" dirty="0">
              <a:latin typeface="Tahoma" pitchFamily="34" charset="0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181600" y="2895600"/>
            <a:ext cx="1748790" cy="30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/>
            <a:r>
              <a:rPr lang="en-US" sz="1300" b="1" i="1" dirty="0" err="1" smtClean="0">
                <a:latin typeface="Tahoma" pitchFamily="34" charset="0"/>
              </a:rPr>
              <a:t>Desember</a:t>
            </a:r>
            <a:r>
              <a:rPr lang="en-US" sz="1300" b="1" i="1" dirty="0" smtClean="0">
                <a:latin typeface="Tahoma" pitchFamily="34" charset="0"/>
              </a:rPr>
              <a:t> 2010</a:t>
            </a:r>
            <a:endParaRPr lang="en-GB" sz="1300" b="1" i="1" dirty="0">
              <a:latin typeface="Tahoma" pitchFamily="34" charset="0"/>
            </a:endParaRP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5354320" y="558800"/>
            <a:ext cx="1684020" cy="302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>
            <a:spAutoFit/>
          </a:bodyPr>
          <a:lstStyle/>
          <a:p>
            <a:r>
              <a:rPr lang="en-US" sz="1300" b="1" dirty="0">
                <a:latin typeface="Arial" charset="0"/>
              </a:rPr>
              <a:t>ISSN : 0853 - 4217</a:t>
            </a:r>
            <a:endParaRPr lang="en-GB" sz="1300" b="1" dirty="0">
              <a:latin typeface="Arial" charset="0"/>
            </a:endParaRPr>
          </a:p>
        </p:txBody>
      </p:sp>
      <p:sp>
        <p:nvSpPr>
          <p:cNvPr id="2129" name="Text Box 81"/>
          <p:cNvSpPr txBox="1">
            <a:spLocks noChangeArrowheads="1"/>
          </p:cNvSpPr>
          <p:nvPr/>
        </p:nvSpPr>
        <p:spPr bwMode="auto">
          <a:xfrm>
            <a:off x="2526030" y="1173480"/>
            <a:ext cx="4469130" cy="579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4000" dirty="0" err="1">
                <a:latin typeface="Imprint MT Shadow" pitchFamily="82" charset="0"/>
              </a:rPr>
              <a:t>J</a:t>
            </a:r>
            <a:r>
              <a:rPr lang="en-US" sz="3600" dirty="0" err="1">
                <a:latin typeface="Imprint MT Shadow" pitchFamily="82" charset="0"/>
              </a:rPr>
              <a:t>urnal</a:t>
            </a:r>
            <a:endParaRPr lang="en-GB" sz="3600" dirty="0">
              <a:latin typeface="Imprint MT Shadow" pitchFamily="82" charset="0"/>
            </a:endParaRPr>
          </a:p>
        </p:txBody>
      </p:sp>
      <p:sp>
        <p:nvSpPr>
          <p:cNvPr id="2130" name="Text Box 82"/>
          <p:cNvSpPr txBox="1">
            <a:spLocks noChangeArrowheads="1"/>
          </p:cNvSpPr>
          <p:nvPr/>
        </p:nvSpPr>
        <p:spPr bwMode="auto">
          <a:xfrm>
            <a:off x="2526030" y="1482567"/>
            <a:ext cx="4469130" cy="81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4000" dirty="0" err="1">
                <a:latin typeface="Imprint MT Shadow" pitchFamily="82" charset="0"/>
              </a:rPr>
              <a:t>I</a:t>
            </a:r>
            <a:r>
              <a:rPr lang="en-US" sz="3600" dirty="0" err="1">
                <a:latin typeface="Imprint MT Shadow" pitchFamily="82" charset="0"/>
              </a:rPr>
              <a:t>lmu</a:t>
            </a:r>
            <a:r>
              <a:rPr lang="en-US" sz="6000" dirty="0">
                <a:latin typeface="Imprint MT Shadow" pitchFamily="82" charset="0"/>
              </a:rPr>
              <a:t> </a:t>
            </a:r>
            <a:r>
              <a:rPr lang="en-US" sz="4000" dirty="0" err="1">
                <a:latin typeface="Imprint MT Shadow" pitchFamily="82" charset="0"/>
              </a:rPr>
              <a:t>P</a:t>
            </a:r>
            <a:r>
              <a:rPr lang="en-US" sz="3600" dirty="0" err="1">
                <a:latin typeface="Imprint MT Shadow" pitchFamily="82" charset="0"/>
              </a:rPr>
              <a:t>ertanian</a:t>
            </a:r>
            <a:r>
              <a:rPr lang="en-US" sz="6000" dirty="0">
                <a:latin typeface="Imprint MT Shadow" pitchFamily="82" charset="0"/>
              </a:rPr>
              <a:t> </a:t>
            </a:r>
            <a:endParaRPr lang="en-GB" sz="3600" dirty="0">
              <a:latin typeface="Imprint MT Shadow" pitchFamily="82" charset="0"/>
            </a:endParaRPr>
          </a:p>
        </p:txBody>
      </p:sp>
      <p:sp>
        <p:nvSpPr>
          <p:cNvPr id="2131" name="Text Box 83"/>
          <p:cNvSpPr txBox="1">
            <a:spLocks noChangeArrowheads="1"/>
          </p:cNvSpPr>
          <p:nvPr/>
        </p:nvSpPr>
        <p:spPr bwMode="auto">
          <a:xfrm>
            <a:off x="2504440" y="1985487"/>
            <a:ext cx="4469130" cy="81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6000" dirty="0">
                <a:latin typeface="Imprint MT Shadow" pitchFamily="82" charset="0"/>
              </a:rPr>
              <a:t> </a:t>
            </a:r>
            <a:r>
              <a:rPr lang="en-US" sz="4000" dirty="0">
                <a:latin typeface="Imprint MT Shadow" pitchFamily="82" charset="0"/>
              </a:rPr>
              <a:t>I</a:t>
            </a:r>
            <a:r>
              <a:rPr lang="en-US" sz="3600" dirty="0">
                <a:latin typeface="Imprint MT Shadow" pitchFamily="82" charset="0"/>
              </a:rPr>
              <a:t>ndonesia</a:t>
            </a:r>
            <a:endParaRPr lang="en-GB" sz="3600" dirty="0">
              <a:latin typeface="Imprint MT Shadow" pitchFamily="82" charset="0"/>
            </a:endParaRPr>
          </a:p>
        </p:txBody>
      </p:sp>
      <p:graphicFrame>
        <p:nvGraphicFramePr>
          <p:cNvPr id="2570" name="Group 522"/>
          <p:cNvGraphicFramePr>
            <a:graphicFrameLocks noGrp="1"/>
          </p:cNvGraphicFramePr>
          <p:nvPr/>
        </p:nvGraphicFramePr>
        <p:xfrm>
          <a:off x="1066800" y="3429000"/>
          <a:ext cx="5786120" cy="5257800"/>
        </p:xfrm>
        <a:graphic>
          <a:graphicData uri="http://schemas.openxmlformats.org/drawingml/2006/table">
            <a:tbl>
              <a:tblPr/>
              <a:tblGrid>
                <a:gridCol w="5008880"/>
                <a:gridCol w="777240"/>
              </a:tblGrid>
              <a:tr h="179866">
                <a:tc>
                  <a:txBody>
                    <a:bodyPr/>
                    <a:lstStyle/>
                    <a:p>
                      <a:pPr algn="just" hangingPunct="0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Studi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Persepsi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Masyarakat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tentang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Pengelolaan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Lanskap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Agroforestri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Sekitar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Sub DAS Way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Besai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Provinsi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Lampung. 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Christine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Wulandari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137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046">
                <a:tc>
                  <a:txBody>
                    <a:bodyPr/>
                    <a:lstStyle/>
                    <a:p>
                      <a:pPr algn="just" hangingPunct="0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Perilaku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Masyarakat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dalam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Pengelolaan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Pemanfaatan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Hutan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Rakyat (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Studi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Kasus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Desa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Kresnowidodo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Kecamatan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Tegineneng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Kabupaten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Pesawaran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Propinsi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Lampung).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Rommy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Qurniati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......................................</a:t>
                      </a:r>
                      <a:endParaRPr kumimoji="0" lang="en-GB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+mn-ea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141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046">
                <a:tc>
                  <a:txBody>
                    <a:bodyPr/>
                    <a:lstStyle/>
                    <a:p>
                      <a:pPr algn="just" hangingPunct="0"/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Pengaruh Bobot Isi Tanah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erhadap Sifat Fisik Tanah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P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erkecambahan Benih Kacang Tanah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 Kedelai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Oteng Haridjaja, Yayat Hidayat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Lina Siti Maryamah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.......................................................................................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147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866">
                <a:tc>
                  <a:txBody>
                    <a:bodyPr/>
                    <a:lstStyle/>
                    <a:p>
                      <a:pPr marL="0" algn="just" defTabSz="1018824" rtl="0" eaLnBrk="1" latinLnBrk="0" hangingPunct="0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Pertumbuhan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Semai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Sengon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Mangium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Tanah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Padat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Juang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Rata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Matangaran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Cahyo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Wibowo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Ujang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Suwarna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153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866">
                <a:tc>
                  <a:txBody>
                    <a:bodyPr/>
                    <a:lstStyle/>
                    <a:p>
                      <a:pPr marL="0" algn="just" defTabSz="1018824" rtl="0" eaLnBrk="1" latinLnBrk="0" hangingPunct="0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Analisis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Keragaan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Panel Sandwich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untuk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Rumah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Pra-pabrikasi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Naresworo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Nugroho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Effendi Tri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Bahtiar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158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046">
                <a:tc>
                  <a:txBody>
                    <a:bodyPr/>
                    <a:lstStyle/>
                    <a:p>
                      <a:pPr algn="just" hangingPunct="0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Aplikasi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 Film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Edibel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Kemasan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Atmosfir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Termodifikasi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untuk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Meningkatkan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Umur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Simpan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Buah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Salak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Terolah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 Minimal.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Usman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Ahmad,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Yulianingsih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Meivie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Lintang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fi-FI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163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046">
                <a:tc>
                  <a:txBody>
                    <a:bodyPr/>
                    <a:lstStyle/>
                    <a:p>
                      <a:pPr marL="0" algn="just" defTabSz="1018824" rtl="0" eaLnBrk="1" latinLnBrk="0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Gambaran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Hematologi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Domba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Selama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Transportasi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: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Peran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Multivitamin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Meniran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Andriyanto, Yulia Suci Rahmadani, Aryani Sismin Satyaningtijas, Abadi Sutisna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172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046">
                <a:tc>
                  <a:txBody>
                    <a:bodyPr/>
                    <a:lstStyle/>
                    <a:p>
                      <a:pPr algn="just" hangingPunct="0"/>
                      <a:r>
                        <a:rPr kumimoji="0" lang="it-IT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Analisis Efektivitas Program Raskin dan Ketahanan Pangan Rumah Tangga Miskin (Kasus di Propinsi Jawa Barat Tahun 2010). </a:t>
                      </a:r>
                      <a:r>
                        <a:rPr kumimoji="0" lang="it-IT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Alla Asmara, Sri Hartoyo, Rina Oktaviani, Lukytawati Anggraeni 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178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866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Optimasi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Transplantasi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Menggunakan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Sel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Donor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dari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Ikan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Gurame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Muda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Ikan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Nila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Triploid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sebagai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Resipien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Alimuddin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M.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Zairin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Jr.,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Harton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Arfah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......................................................................................................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186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046">
                <a:tc>
                  <a:txBody>
                    <a:bodyPr/>
                    <a:lstStyle/>
                    <a:p>
                      <a:pPr algn="just" hangingPunct="0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Dampak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Free Trade Arrangements </a:t>
                      </a:r>
                      <a:r>
                        <a:rPr kumimoji="0" 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(FTA)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terhadap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Ekonomi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Makro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Sektoral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 Regional,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Distribusi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Pendapatan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Indonesia.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Rina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Oktaviani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Widyastutik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Syarifah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Amaliah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192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1459</TotalTime>
  <Words>269</Words>
  <Application>Microsoft Office PowerPoint</Application>
  <PresentationFormat>Custom</PresentationFormat>
  <Paragraphs>43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ibin</cp:lastModifiedBy>
  <cp:revision>49</cp:revision>
  <dcterms:created xsi:type="dcterms:W3CDTF">2006-12-04T01:36:00Z</dcterms:created>
  <dcterms:modified xsi:type="dcterms:W3CDTF">2012-06-25T02:33:57Z</dcterms:modified>
</cp:coreProperties>
</file>