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7026275" cy="93122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9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3044720" cy="46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12" tIns="48056" rIns="96112" bIns="48056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561" y="1"/>
            <a:ext cx="3044720" cy="46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12" tIns="48056" rIns="96112" bIns="48056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46500"/>
            <a:ext cx="3044720" cy="46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12" tIns="48056" rIns="96112" bIns="48056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561" y="8846500"/>
            <a:ext cx="3044720" cy="46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12" tIns="48056" rIns="96112" bIns="48056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3044010" cy="465391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80631" y="4"/>
            <a:ext cx="3044009" cy="465391"/>
          </a:xfrm>
          <a:prstGeom prst="rect">
            <a:avLst/>
          </a:prstGeom>
        </p:spPr>
        <p:txBody>
          <a:bodyPr vert="horz" lIns="91413" tIns="45707" rIns="91413" bIns="45707" rtlCol="0"/>
          <a:lstStyle>
            <a:lvl1pPr algn="r">
              <a:defRPr sz="1200"/>
            </a:lvl1pPr>
          </a:lstStyle>
          <a:p>
            <a:fld id="{D1E98268-3976-46AA-94E6-D9F86816FAA7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63763" y="698500"/>
            <a:ext cx="26987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7" rIns="91413" bIns="457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469" y="4423445"/>
            <a:ext cx="5621347" cy="4190003"/>
          </a:xfrm>
          <a:prstGeom prst="rect">
            <a:avLst/>
          </a:prstGeom>
        </p:spPr>
        <p:txBody>
          <a:bodyPr vert="horz" lIns="91413" tIns="45707" rIns="91413" bIns="457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5403"/>
            <a:ext cx="3044010" cy="465390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80631" y="8845403"/>
            <a:ext cx="3044009" cy="465390"/>
          </a:xfrm>
          <a:prstGeom prst="rect">
            <a:avLst/>
          </a:prstGeom>
        </p:spPr>
        <p:txBody>
          <a:bodyPr vert="horz" lIns="91413" tIns="45707" rIns="91413" bIns="45707" rtlCol="0" anchor="b"/>
          <a:lstStyle>
            <a:lvl1pPr algn="r">
              <a:defRPr sz="1200"/>
            </a:lvl1pPr>
          </a:lstStyle>
          <a:p>
            <a:fld id="{E0B8A5D0-9596-4D6E-B5C2-90A252427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8A5D0-9596-4D6E-B5C2-90A252427B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436620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3099595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16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2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3099595"/>
            <a:ext cx="1748790" cy="25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0" rIns="101882" bIns="50941">
            <a:spAutoFit/>
          </a:bodyPr>
          <a:lstStyle/>
          <a:p>
            <a:pPr algn="r"/>
            <a:r>
              <a:rPr lang="en-US" sz="1300" b="1" i="1" dirty="0" err="1" smtClean="0">
                <a:latin typeface="Tahoma" pitchFamily="34" charset="0"/>
              </a:rPr>
              <a:t>Agustus</a:t>
            </a:r>
            <a:r>
              <a:rPr lang="en-US" sz="1300" b="1" i="1" dirty="0" smtClean="0">
                <a:latin typeface="Tahoma" pitchFamily="34" charset="0"/>
              </a:rPr>
              <a:t> 2011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036320" y="3718561"/>
          <a:ext cx="5786120" cy="5607089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744014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Revitalisasi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Konservasi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Tumbuhan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Obat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Keluarga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(Toga)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Guna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Meningkatkan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Kesehatan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Ekonomi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Keluarga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Mandiri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Desa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Contoh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Lingkar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Kampus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IPB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Darmaga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Bogor.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Agus Hikmat, Ervizal A.M. Zuhud, Siswoyo, Edhi Sandra, Rita Kartika Sari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71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72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Teknik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Agroforestri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Areal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Kemasyarakatan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Desa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Pejarakan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Kecamatan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Gerokgak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Kabupaten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Buleleng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Provinsi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Bali.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Putu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Gede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Ardhana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.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72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Desain Instalasi Pengolah Limbah W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Komunal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Masyarakat Pinggir Sungai Desa Lingkar Kampus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Asep Sapei, M. Yanuar J. Purwanto, Sutoyo, Allen Kurniawan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91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72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Pengembangan Teknologi Formulasi Insektisida Nabati untuk Pengendalian Hama Sayuran dalam upaya Menghasilkan Produk Sayuran Sehat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Dadang, Djoko Prijono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id-ID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</a:t>
                      </a:r>
                      <a:r>
                        <a:rPr kumimoji="0" lang="id-ID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100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72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Penentuan Kinetika Urikase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ari Sel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Bacillus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subtilis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B.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Mmegaterium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 B. </a:t>
                      </a:r>
                      <a:r>
                        <a:rPr kumimoji="0" lang="en-US" sz="1100" b="0" i="1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cereus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Dyah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Iswantini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Novik Nurhidayat, Trivadila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Andayani Nurjayati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</a:t>
                      </a:r>
                      <a:r>
                        <a:rPr kumimoji="0" lang="id-ID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</a:t>
                      </a:r>
                      <a:r>
                        <a:rPr kumimoji="0" lang="id-ID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112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777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Analisis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Sifat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Dasar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Kayu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Hasil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Tanaman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Rakyat.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Ketut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N.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Pandit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Dodi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Nandika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Wayan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Darmawan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119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530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Ekstrak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Secang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Berukuran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Nano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Kaolin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Pembawa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 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Irmanida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Batubara,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Zaenal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Abidin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Min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Rahminiwati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125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72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Pengaruh Pemberian Bahan Organik pada Tanah Liat dan Lempung Berliat terhadap Kemampuan Mengikat Air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Yazid Ismi Intara, Asep Sapei, Erizal, Namaken Sembiring, M. H Bintoro Djoefrie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130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5757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Identifikasi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Gen Aroma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Progeni-progeni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Backcross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antara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Varietas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Ciherang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Pandan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Wangi.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Djarot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Sasongko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Hami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seno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Akhmad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Endang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Zainal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Hasan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Tri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Joko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Santoso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Bram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Kusbiantoro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Zainal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Alim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Mas’ud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...........................................................................................</a:t>
                      </a:r>
                      <a:endParaRPr kumimoji="0" 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  <a:p>
                      <a:pPr algn="just" fontAlgn="auto" hangingPunct="1"/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136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</TotalTime>
  <Words>276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62</cp:revision>
  <dcterms:created xsi:type="dcterms:W3CDTF">2006-12-04T01:36:00Z</dcterms:created>
  <dcterms:modified xsi:type="dcterms:W3CDTF">2013-01-18T08:17:24Z</dcterms:modified>
</cp:coreProperties>
</file>