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772400" cy="10058400"/>
  <p:notesSz cx="6811963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1pPr>
    <a:lvl2pPr marL="509412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2pPr>
    <a:lvl3pPr marL="1018824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528237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4pPr>
    <a:lvl5pPr marL="2037649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547061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6pPr>
    <a:lvl7pPr marL="3056473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565886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8pPr>
    <a:lvl9pPr marL="4075298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18" autoAdjust="0"/>
    <p:restoredTop sz="90929"/>
  </p:normalViewPr>
  <p:slideViewPr>
    <p:cSldViewPr>
      <p:cViewPr>
        <p:scale>
          <a:sx n="125" d="100"/>
          <a:sy n="125" d="100"/>
        </p:scale>
        <p:origin x="-444" y="2406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1851" cy="49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39" tIns="48070" rIns="96139" bIns="48070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115" y="1"/>
            <a:ext cx="2951851" cy="49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39" tIns="48070" rIns="96139" bIns="48070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5214"/>
            <a:ext cx="2951851" cy="49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39" tIns="48070" rIns="96139" bIns="48070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115" y="9445214"/>
            <a:ext cx="2951851" cy="49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39" tIns="48070" rIns="96139" bIns="48070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C5D956D8-BCF9-4FB0-B120-FCE7D2705CB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14" y="3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E98268-3976-46AA-94E6-D9F86816FAA7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66913" y="746125"/>
            <a:ext cx="28781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41" y="4722815"/>
            <a:ext cx="5449887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4041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14" y="9444041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8A5D0-9596-4D6E-B5C2-90A252427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8A5D0-9596-4D6E-B5C2-90A252427BA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042"/>
            <a:ext cx="6606540" cy="21566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509412" indent="0" algn="ctr">
              <a:buNone/>
              <a:defRPr/>
            </a:lvl2pPr>
            <a:lvl3pPr marL="1018824" indent="0" algn="ctr">
              <a:buNone/>
              <a:defRPr/>
            </a:lvl3pPr>
            <a:lvl4pPr marL="1528237" indent="0" algn="ctr">
              <a:buNone/>
              <a:defRPr/>
            </a:lvl4pPr>
            <a:lvl5pPr marL="2037649" indent="0" algn="ctr">
              <a:buNone/>
              <a:defRPr/>
            </a:lvl5pPr>
            <a:lvl6pPr marL="2547061" indent="0" algn="ctr">
              <a:buNone/>
              <a:defRPr/>
            </a:lvl6pPr>
            <a:lvl7pPr marL="3056473" indent="0" algn="ctr">
              <a:buNone/>
              <a:defRPr/>
            </a:lvl7pPr>
            <a:lvl8pPr marL="3565886" indent="0" algn="ctr">
              <a:buNone/>
              <a:defRPr/>
            </a:lvl8pPr>
            <a:lvl9pPr marL="407529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9AB1-5D15-43A2-8C82-689D7B3BFA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A9BCB-038F-4B8C-B2EC-E32349351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836" y="894080"/>
            <a:ext cx="1651635" cy="80467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931" y="894080"/>
            <a:ext cx="4782185" cy="8046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EE5-DD26-44C5-9726-1949F07E02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D46FC-7016-4444-A212-4C2DEB09D5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516" y="6462872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516" y="4262597"/>
            <a:ext cx="6606540" cy="2200275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8E2F-4F92-4842-85AB-D924E568AE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256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F83CB-8EDB-4985-A801-53CAD7730A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338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0917"/>
            <a:ext cx="3434610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90400"/>
            <a:ext cx="3434610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9172" y="2250917"/>
            <a:ext cx="3434609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9172" y="3190400"/>
            <a:ext cx="3434609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A251A-67D5-4E4F-8F36-159500AE9F1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D1FCA-DB28-405A-9F19-551DA4D448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BFB6E-6037-4AF2-AFA8-F22E2F4F6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399892"/>
            <a:ext cx="255661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399892"/>
            <a:ext cx="4344987" cy="858456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232"/>
            <a:ext cx="2556616" cy="688022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2BB84-A299-4D07-A9BE-A80FF01507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95" y="7040880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895" y="899319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95" y="7872095"/>
            <a:ext cx="4663440" cy="118046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E3E7B-7C2E-40AC-9260-B02F956266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930" y="894080"/>
            <a:ext cx="66065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930" y="2905760"/>
            <a:ext cx="660654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293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570" y="9164320"/>
            <a:ext cx="246126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22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0F01036F-50BE-4A46-A51F-F5EA2F722E0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5pPr>
      <a:lvl6pPr marL="50941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6pPr>
      <a:lvl7pPr marL="101882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7pPr>
      <a:lvl8pPr marL="1528237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8pPr>
      <a:lvl9pPr marL="203764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9pPr>
    </p:titleStyle>
    <p:bodyStyle>
      <a:lvl1pPr marL="382059" indent="-382059" algn="l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fontAlgn="base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73531" indent="-254706" algn="l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782943" indent="-254706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92355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690880" y="502920"/>
            <a:ext cx="6477000" cy="9052560"/>
          </a:xfrm>
          <a:prstGeom prst="roundRect">
            <a:avLst>
              <a:gd name="adj" fmla="val 4222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49960" y="3436620"/>
            <a:ext cx="59588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101882" tIns="50941" rIns="101882" bIns="50941"/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36320" y="3099595"/>
            <a:ext cx="1573116" cy="30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i="1" dirty="0">
                <a:latin typeface="Tahoma" pitchFamily="34" charset="0"/>
              </a:rPr>
              <a:t>Volume </a:t>
            </a:r>
            <a:r>
              <a:rPr lang="en-US" sz="1300" b="1" i="1" dirty="0" smtClean="0">
                <a:latin typeface="Tahoma" pitchFamily="34" charset="0"/>
              </a:rPr>
              <a:t>15 </a:t>
            </a:r>
            <a:r>
              <a:rPr lang="en-US" sz="1300" b="1" i="1" dirty="0">
                <a:latin typeface="Tahoma" pitchFamily="34" charset="0"/>
              </a:rPr>
              <a:t>No. </a:t>
            </a:r>
            <a:r>
              <a:rPr lang="en-US" sz="1300" b="1" i="1" dirty="0" smtClean="0">
                <a:latin typeface="Tahoma" pitchFamily="34" charset="0"/>
              </a:rPr>
              <a:t>2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181600" y="3099595"/>
            <a:ext cx="1748790" cy="25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0" rIns="101882" bIns="50941">
            <a:spAutoFit/>
          </a:bodyPr>
          <a:lstStyle/>
          <a:p>
            <a:pPr algn="r"/>
            <a:r>
              <a:rPr lang="en-US" sz="1300" b="1" i="1" dirty="0" err="1" smtClean="0">
                <a:latin typeface="Tahoma" pitchFamily="34" charset="0"/>
              </a:rPr>
              <a:t>Agustus</a:t>
            </a:r>
            <a:r>
              <a:rPr lang="en-US" sz="1300" b="1" i="1" dirty="0" smtClean="0">
                <a:latin typeface="Tahoma" pitchFamily="34" charset="0"/>
              </a:rPr>
              <a:t> 2010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5354320" y="558800"/>
            <a:ext cx="1684020" cy="30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dirty="0">
                <a:latin typeface="Arial" charset="0"/>
              </a:rPr>
              <a:t>ISSN : 0853 - 4217</a:t>
            </a:r>
            <a:endParaRPr lang="en-GB" sz="1300" b="1" dirty="0">
              <a:latin typeface="Arial" charset="0"/>
            </a:endParaRP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2526030" y="1173480"/>
            <a:ext cx="4469130" cy="57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J</a:t>
            </a:r>
            <a:r>
              <a:rPr lang="en-US" sz="3600" dirty="0" err="1">
                <a:latin typeface="Imprint MT Shadow" pitchFamily="82" charset="0"/>
              </a:rPr>
              <a:t>urnal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2526030" y="148256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I</a:t>
            </a:r>
            <a:r>
              <a:rPr lang="en-US" sz="3600" dirty="0" err="1">
                <a:latin typeface="Imprint MT Shadow" pitchFamily="82" charset="0"/>
              </a:rPr>
              <a:t>lmu</a:t>
            </a: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 err="1">
                <a:latin typeface="Imprint MT Shadow" pitchFamily="82" charset="0"/>
              </a:rPr>
              <a:t>P</a:t>
            </a:r>
            <a:r>
              <a:rPr lang="en-US" sz="3600" dirty="0" err="1">
                <a:latin typeface="Imprint MT Shadow" pitchFamily="82" charset="0"/>
              </a:rPr>
              <a:t>ertanian</a:t>
            </a:r>
            <a:r>
              <a:rPr lang="en-US" sz="6000" dirty="0">
                <a:latin typeface="Imprint MT Shadow" pitchFamily="82" charset="0"/>
              </a:rPr>
              <a:t> 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2504440" y="198548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>
                <a:latin typeface="Imprint MT Shadow" pitchFamily="82" charset="0"/>
              </a:rPr>
              <a:t>I</a:t>
            </a:r>
            <a:r>
              <a:rPr lang="en-US" sz="3600" dirty="0">
                <a:latin typeface="Imprint MT Shadow" pitchFamily="82" charset="0"/>
              </a:rPr>
              <a:t>ndonesia</a:t>
            </a:r>
            <a:endParaRPr lang="en-GB" sz="3600" dirty="0">
              <a:latin typeface="Imprint MT Shadow" pitchFamily="82" charset="0"/>
            </a:endParaRPr>
          </a:p>
        </p:txBody>
      </p:sp>
      <p:graphicFrame>
        <p:nvGraphicFramePr>
          <p:cNvPr id="2570" name="Group 522"/>
          <p:cNvGraphicFramePr>
            <a:graphicFrameLocks noGrp="1"/>
          </p:cNvGraphicFramePr>
          <p:nvPr/>
        </p:nvGraphicFramePr>
        <p:xfrm>
          <a:off x="1036320" y="3718561"/>
          <a:ext cx="5786120" cy="5800344"/>
        </p:xfrm>
        <a:graphic>
          <a:graphicData uri="http://schemas.openxmlformats.org/drawingml/2006/table">
            <a:tbl>
              <a:tblPr/>
              <a:tblGrid>
                <a:gridCol w="5008880"/>
                <a:gridCol w="777240"/>
              </a:tblGrid>
              <a:tr h="426588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Formulasi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Susu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Berkhasiat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Anti Flu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Burung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Anti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Diare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Rahmat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Hidayat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Fachriyan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Hasmi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Pasaribu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65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588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Konservasi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Keanekaragaman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Hayati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Kegiatan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Pertambangan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Kawasan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Hutan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Indonesia.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Putu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Gede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Ardhana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</a:t>
                      </a:r>
                      <a:endParaRPr kumimoji="0" lang="en-GB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71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660">
                <a:tc>
                  <a:txBody>
                    <a:bodyPr/>
                    <a:lstStyle/>
                    <a:p>
                      <a:pPr algn="just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Kandungan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Emisi Gas Rumah Kaca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ada Kebakaran Hutan Rawa Gambut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 Pelalawan Riau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Dwi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Nurhayati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Ervina Aryanti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Bambang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Hero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Saharjo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78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588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Biaya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Perjalanan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Domestik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Pengunjung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terhadap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Manfaat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Rekreasi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Taman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Wisata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Alam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Punti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Kayu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Twapk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) 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Kota Palembang.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Rommy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Qurniati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id-ID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</a:t>
                      </a:r>
                      <a:r>
                        <a:rPr kumimoji="0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</a:t>
                      </a:r>
                      <a:r>
                        <a:rPr kumimoji="0" lang="id-ID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83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588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Analisis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Paket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Teknologi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Lokal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dalam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Pengelolaan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Produksi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Madu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Organik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untuk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Pasar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Global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Industri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Rudi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Hilmanto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id-ID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</a:t>
                      </a:r>
                      <a:r>
                        <a:rPr kumimoji="0" lang="id-ID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88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660">
                <a:tc>
                  <a:txBody>
                    <a:bodyPr/>
                    <a:lstStyle/>
                    <a:p>
                      <a:pPr algn="just"/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Daya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Racun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Ekstrak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Kasar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Daun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Bintaro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(</a:t>
                      </a:r>
                      <a:r>
                        <a:rPr kumimoji="0" lang="en-US" altLang="ja-JP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Cerbera</a:t>
                      </a:r>
                      <a:r>
                        <a:rPr kumimoji="0" lang="en-US" altLang="ja-JP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odollam</a:t>
                      </a:r>
                      <a:r>
                        <a:rPr kumimoji="0" lang="en-US" altLang="ja-JP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Gaertn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)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Terhadap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Larva </a:t>
                      </a:r>
                      <a:r>
                        <a:rPr kumimoji="0" lang="en-US" altLang="ja-JP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Spodoptera</a:t>
                      </a:r>
                      <a:r>
                        <a:rPr kumimoji="0" lang="en-US" altLang="ja-JP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litura</a:t>
                      </a:r>
                      <a:r>
                        <a:rPr kumimoji="0" lang="en-US" altLang="ja-JP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Fabricius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. 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Sri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Utami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,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Lailan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Syaufina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,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Noor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Farikhah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Haneda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..................................................................................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96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660">
                <a:tc>
                  <a:txBody>
                    <a:bodyPr/>
                    <a:lstStyle/>
                    <a:p>
                      <a:pPr algn="just"/>
                      <a:r>
                        <a:rPr kumimoji="0" lang="id-ID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Penggunaan Beluntas, Vitamin C 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d</a:t>
                      </a:r>
                      <a:r>
                        <a:rPr kumimoji="0" lang="id-ID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an E 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s</a:t>
                      </a:r>
                      <a:r>
                        <a:rPr kumimoji="0" lang="id-ID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ebagai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id-ID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Antioksidan 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u</a:t>
                      </a:r>
                      <a:r>
                        <a:rPr kumimoji="0" lang="id-ID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ntuk Menurunkan Off-odor  (25%)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id-ID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Daging Itik Alabio 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d</a:t>
                      </a:r>
                      <a:r>
                        <a:rPr kumimoji="0" lang="id-ID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an Cihateup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. </a:t>
                      </a:r>
                      <a:r>
                        <a:rPr kumimoji="0" lang="id-ID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R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ukmiasih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, </a:t>
                      </a:r>
                      <a:r>
                        <a:rPr kumimoji="0" lang="id-ID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Hardjosworo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PS</a:t>
                      </a:r>
                      <a:r>
                        <a:rPr kumimoji="0" lang="id-ID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,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Kataren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PP, </a:t>
                      </a:r>
                      <a:r>
                        <a:rPr kumimoji="0" lang="id-ID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Matitaputty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PR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101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660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d-ID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Dinamika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Profil Hematologi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 Rasio Netrofil: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Limfosit Monyet Ekor Panjang (</a:t>
                      </a:r>
                      <a:r>
                        <a:rPr lang="id-ID" sz="110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Macaca Fascicularis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)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ada Pengaturan Mikroklimat Ruangan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lang="id-ID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Ridzki M. F. Binol, Agik Suprayogi, Huda S. Darusman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110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588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Pemanfaatan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Bungkil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Biji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Jarak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Pagar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(</a:t>
                      </a:r>
                      <a:r>
                        <a:rPr kumimoji="0" lang="en-US" altLang="ja-JP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Jatropha</a:t>
                      </a:r>
                      <a:r>
                        <a:rPr kumimoji="0" lang="en-US" altLang="ja-JP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curcas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)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Terfermentasi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sebagai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Pakan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Ayam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Kampung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.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Sumiati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,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Dewi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Apri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Astuti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, Sri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Suharti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117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660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Pengaruh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Pupuk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NPK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dan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Pupuk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Kompos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terhadap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Pertumbuhan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Semai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Gmelina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(</a:t>
                      </a:r>
                      <a:r>
                        <a:rPr kumimoji="0" lang="en-US" altLang="ja-JP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Gmelina</a:t>
                      </a:r>
                      <a:r>
                        <a:rPr kumimoji="0" lang="en-US" altLang="ja-JP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arborea</a:t>
                      </a:r>
                      <a:r>
                        <a:rPr kumimoji="0" lang="en-US" altLang="ja-JP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Roxb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)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pada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Media Tanah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Bekas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Tambang </a:t>
                      </a:r>
                      <a:r>
                        <a:rPr kumimoji="0" lang="en-US" altLang="ja-JP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Emas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(</a:t>
                      </a:r>
                      <a:r>
                        <a:rPr kumimoji="0" lang="en-US" altLang="ja-JP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Tailing</a:t>
                      </a:r>
                      <a:r>
                        <a:rPr kumimoji="0" lang="en-US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).  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Basuki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Wasis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,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Nuri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Fathia</a:t>
                      </a:r>
                      <a:r>
                        <a:rPr kumimoji="0" lang="en-US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</a:t>
                      </a:r>
                      <a:endParaRPr kumimoji="0" lang="en-US" altLang="ja-JP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123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660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i-FI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Kajian Perbaikan Mutu pada Agroindustri  Skala Mikro dan Kecil Gambir Indonesia. </a:t>
                      </a:r>
                      <a:r>
                        <a:rPr kumimoji="0" lang="id-ID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E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ndang</a:t>
                      </a:r>
                      <a:r>
                        <a:rPr kumimoji="0" lang="id-ID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Gumbira-Sa’id, </a:t>
                      </a:r>
                      <a:r>
                        <a:rPr kumimoji="0" lang="fi-FI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K. Syamsu,</a:t>
                      </a:r>
                      <a:r>
                        <a:rPr kumimoji="0" lang="id-ID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A. Herryandie</a:t>
                      </a:r>
                      <a:r>
                        <a:rPr kumimoji="0" lang="fi-FI" altLang="ja-JP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, E. Mardliyati, N.A. Evalia</a:t>
                      </a:r>
                      <a:r>
                        <a:rPr kumimoji="0" lang="fi-FI" altLang="ja-JP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130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</TotalTime>
  <Words>319</Words>
  <Application>Microsoft Office PowerPoint</Application>
  <PresentationFormat>Custom</PresentationFormat>
  <Paragraphs>46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ibin</cp:lastModifiedBy>
  <cp:revision>44</cp:revision>
  <dcterms:created xsi:type="dcterms:W3CDTF">2006-12-04T01:36:00Z</dcterms:created>
  <dcterms:modified xsi:type="dcterms:W3CDTF">2012-02-01T04:38:41Z</dcterms:modified>
</cp:coreProperties>
</file>