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772400" cy="10058400"/>
  <p:notesSz cx="7053263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1pPr>
    <a:lvl2pPr marL="509412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2pPr>
    <a:lvl3pPr marL="1018824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528237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4pPr>
    <a:lvl5pPr marL="2037649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547061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6pPr>
    <a:lvl7pPr marL="3056473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565886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8pPr>
    <a:lvl9pPr marL="4075298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18" autoAdjust="0"/>
    <p:restoredTop sz="90929"/>
  </p:normalViewPr>
  <p:slideViewPr>
    <p:cSldViewPr>
      <p:cViewPr>
        <p:scale>
          <a:sx n="100" d="100"/>
          <a:sy n="100" d="100"/>
        </p:scale>
        <p:origin x="-1056" y="1614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3056415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6" rIns="91553" bIns="4577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6851" y="2"/>
            <a:ext cx="3056415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6" rIns="91553" bIns="4577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8843486"/>
            <a:ext cx="3056415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6" rIns="91553" bIns="4577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6851" y="8843486"/>
            <a:ext cx="3056415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6" rIns="91553" bIns="4577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D956D8-BCF9-4FB0-B120-FCE7D2705CB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042"/>
            <a:ext cx="6606540" cy="21566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509412" indent="0" algn="ctr">
              <a:buNone/>
              <a:defRPr/>
            </a:lvl2pPr>
            <a:lvl3pPr marL="1018824" indent="0" algn="ctr">
              <a:buNone/>
              <a:defRPr/>
            </a:lvl3pPr>
            <a:lvl4pPr marL="1528237" indent="0" algn="ctr">
              <a:buNone/>
              <a:defRPr/>
            </a:lvl4pPr>
            <a:lvl5pPr marL="2037649" indent="0" algn="ctr">
              <a:buNone/>
              <a:defRPr/>
            </a:lvl5pPr>
            <a:lvl6pPr marL="2547061" indent="0" algn="ctr">
              <a:buNone/>
              <a:defRPr/>
            </a:lvl6pPr>
            <a:lvl7pPr marL="3056473" indent="0" algn="ctr">
              <a:buNone/>
              <a:defRPr/>
            </a:lvl7pPr>
            <a:lvl8pPr marL="3565886" indent="0" algn="ctr">
              <a:buNone/>
              <a:defRPr/>
            </a:lvl8pPr>
            <a:lvl9pPr marL="407529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9AB1-5D15-43A2-8C82-689D7B3BFA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A9BCB-038F-4B8C-B2EC-E32349351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836" y="894080"/>
            <a:ext cx="1651635" cy="80467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931" y="894080"/>
            <a:ext cx="4782185" cy="8046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EE5-DD26-44C5-9726-1949F07E02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D46FC-7016-4444-A212-4C2DEB09D5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516" y="6462872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516" y="4262597"/>
            <a:ext cx="6606540" cy="2200275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8E2F-4F92-4842-85AB-D924E568AE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256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F83CB-8EDB-4985-A801-53CAD7730A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338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0917"/>
            <a:ext cx="3434610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90400"/>
            <a:ext cx="3434610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9172" y="2250917"/>
            <a:ext cx="3434609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9172" y="3190400"/>
            <a:ext cx="3434609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A251A-67D5-4E4F-8F36-159500AE9F1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D1FCA-DB28-405A-9F19-551DA4D448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BFB6E-6037-4AF2-AFA8-F22E2F4F6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399892"/>
            <a:ext cx="255661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399892"/>
            <a:ext cx="4344987" cy="858456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232"/>
            <a:ext cx="2556616" cy="688022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2BB84-A299-4D07-A9BE-A80FF01507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95" y="7040880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895" y="899319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95" y="7872095"/>
            <a:ext cx="4663440" cy="118046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E3E7B-7C2E-40AC-9260-B02F956266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930" y="894080"/>
            <a:ext cx="66065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930" y="2905760"/>
            <a:ext cx="660654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293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570" y="9164320"/>
            <a:ext cx="246126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22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0F01036F-50BE-4A46-A51F-F5EA2F722E0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5pPr>
      <a:lvl6pPr marL="50941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6pPr>
      <a:lvl7pPr marL="101882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7pPr>
      <a:lvl8pPr marL="1528237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8pPr>
      <a:lvl9pPr marL="203764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9pPr>
    </p:titleStyle>
    <p:bodyStyle>
      <a:lvl1pPr marL="382059" indent="-382059" algn="l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fontAlgn="base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73531" indent="-254706" algn="l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782943" indent="-254706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92355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690880" y="502920"/>
            <a:ext cx="6477000" cy="9052560"/>
          </a:xfrm>
          <a:prstGeom prst="roundRect">
            <a:avLst>
              <a:gd name="adj" fmla="val 4222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49960" y="3232625"/>
            <a:ext cx="59588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101882" tIns="50941" rIns="101882" bIns="50941"/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36320" y="2895600"/>
            <a:ext cx="1581130" cy="30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i="1" dirty="0">
                <a:latin typeface="Tahoma" pitchFamily="34" charset="0"/>
              </a:rPr>
              <a:t>Volume </a:t>
            </a:r>
            <a:r>
              <a:rPr lang="en-US" sz="1300" b="1" i="1" dirty="0" smtClean="0">
                <a:latin typeface="Tahoma" pitchFamily="34" charset="0"/>
              </a:rPr>
              <a:t>14 </a:t>
            </a:r>
            <a:r>
              <a:rPr lang="en-US" sz="1300" b="1" i="1" dirty="0">
                <a:latin typeface="Tahoma" pitchFamily="34" charset="0"/>
              </a:rPr>
              <a:t>No. </a:t>
            </a:r>
            <a:r>
              <a:rPr lang="en-US" sz="1300" b="1" i="1" dirty="0" smtClean="0">
                <a:latin typeface="Tahoma" pitchFamily="34" charset="0"/>
              </a:rPr>
              <a:t>3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181600" y="2895600"/>
            <a:ext cx="1748790" cy="30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/>
            <a:r>
              <a:rPr lang="en-US" sz="1300" b="1" i="1" dirty="0" err="1" smtClean="0">
                <a:latin typeface="Tahoma" pitchFamily="34" charset="0"/>
              </a:rPr>
              <a:t>Desember</a:t>
            </a:r>
            <a:r>
              <a:rPr lang="en-US" sz="1300" b="1" i="1" dirty="0" smtClean="0">
                <a:latin typeface="Tahoma" pitchFamily="34" charset="0"/>
              </a:rPr>
              <a:t> 2009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5354320" y="558800"/>
            <a:ext cx="1684020" cy="30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dirty="0">
                <a:latin typeface="Arial" charset="0"/>
              </a:rPr>
              <a:t>ISSN : 0853 - 4217</a:t>
            </a:r>
            <a:endParaRPr lang="en-GB" sz="1300" b="1" dirty="0">
              <a:latin typeface="Arial" charset="0"/>
            </a:endParaRP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2526030" y="1173480"/>
            <a:ext cx="4469130" cy="57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J</a:t>
            </a:r>
            <a:r>
              <a:rPr lang="en-US" sz="3600" dirty="0" err="1">
                <a:latin typeface="Imprint MT Shadow" pitchFamily="82" charset="0"/>
              </a:rPr>
              <a:t>urnal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2526030" y="148256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I</a:t>
            </a:r>
            <a:r>
              <a:rPr lang="en-US" sz="3600" dirty="0" err="1">
                <a:latin typeface="Imprint MT Shadow" pitchFamily="82" charset="0"/>
              </a:rPr>
              <a:t>lmu</a:t>
            </a: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 err="1">
                <a:latin typeface="Imprint MT Shadow" pitchFamily="82" charset="0"/>
              </a:rPr>
              <a:t>P</a:t>
            </a:r>
            <a:r>
              <a:rPr lang="en-US" sz="3600" dirty="0" err="1">
                <a:latin typeface="Imprint MT Shadow" pitchFamily="82" charset="0"/>
              </a:rPr>
              <a:t>ertanian</a:t>
            </a:r>
            <a:r>
              <a:rPr lang="en-US" sz="6000" dirty="0">
                <a:latin typeface="Imprint MT Shadow" pitchFamily="82" charset="0"/>
              </a:rPr>
              <a:t> 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2504440" y="198548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>
                <a:latin typeface="Imprint MT Shadow" pitchFamily="82" charset="0"/>
              </a:rPr>
              <a:t>I</a:t>
            </a:r>
            <a:r>
              <a:rPr lang="en-US" sz="3600" dirty="0">
                <a:latin typeface="Imprint MT Shadow" pitchFamily="82" charset="0"/>
              </a:rPr>
              <a:t>ndonesia</a:t>
            </a:r>
            <a:endParaRPr lang="en-GB" sz="3600" dirty="0">
              <a:latin typeface="Imprint MT Shadow" pitchFamily="82" charset="0"/>
            </a:endParaRPr>
          </a:p>
        </p:txBody>
      </p:sp>
      <p:graphicFrame>
        <p:nvGraphicFramePr>
          <p:cNvPr id="2570" name="Group 522"/>
          <p:cNvGraphicFramePr>
            <a:graphicFrameLocks noGrp="1"/>
          </p:cNvGraphicFramePr>
          <p:nvPr/>
        </p:nvGraphicFramePr>
        <p:xfrm>
          <a:off x="1066800" y="3429000"/>
          <a:ext cx="5786120" cy="5297424"/>
        </p:xfrm>
        <a:graphic>
          <a:graphicData uri="http://schemas.openxmlformats.org/drawingml/2006/table">
            <a:tbl>
              <a:tblPr/>
              <a:tblGrid>
                <a:gridCol w="5008880"/>
                <a:gridCol w="777240"/>
              </a:tblGrid>
              <a:tr h="564860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Perbandingan Nilai Fisiologis Kardiorespirasi dan Suhu Rektal Anjing Kampung Dewasa dan Anak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Agik Suprayogi, Huda S. Darusman, Iqbal Ngabdusani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...........................................................................................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141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860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Komposisi Jenis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 Struktur Hutan Hujan Tropika Dataran Rendah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 Taman Nasional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anau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entarum,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alimantan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Cecep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Kusmana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Bambang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Hero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Saharjo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Basuki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Sumawinata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Onrizal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Tsuyoshi Kato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</a:t>
                      </a:r>
                      <a:endParaRPr kumimoji="0" lang="en-GB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149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056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Identifikasi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Pola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Agroforestri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yang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Implementasikan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Masyarakat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Lahan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Marjinal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Lampung Utara. 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Christine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Wulandari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158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056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Aktivitas Urikase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y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ang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ihasilkan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ari Berbagai Sel </a:t>
                      </a:r>
                      <a:r>
                        <a:rPr lang="en-US" sz="110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</a:t>
                      </a:r>
                      <a:r>
                        <a:rPr lang="id-ID" sz="110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actobacillus plantarum</a:t>
                      </a:r>
                      <a:r>
                        <a:rPr lang="id-ID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 Parameter Kinetikanya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Dyah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Iswantini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id-ID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Novik Nurhidayat, Trivadila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id-ID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Eka Mardiah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.......................................................................... 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163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483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Uji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Teknologi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Inokulum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Fungi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Ektomikoriza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Penambahan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Asam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Oksalat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untuk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Meningkatkan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Pertumbuhan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Hopea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mengarawan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Melya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Riniarti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170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860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Kandungan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IAA,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Serapan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Hara,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Pertumbuhan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Produksi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Jagung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Kacang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Tanah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sebagai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Respon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terhadap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Aplikasi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Pupuk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Hayati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Sigit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Tri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Wibowo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Hamim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Aris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Tri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Wahyudi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177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483">
                <a:tc>
                  <a:txBody>
                    <a:bodyPr/>
                    <a:lstStyle/>
                    <a:p>
                      <a:pPr marL="0" algn="just" defTabSz="1018824" rtl="0" eaLnBrk="1" latinLnBrk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Kebiasaan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Makanan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Ikan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Lidah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Cynoglossus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lingua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)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Perairan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Ujung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Pangkah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Gresik,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Jawa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Timur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pt-B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Sulistiono, Citra  Sari, Murniarti Brodjo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184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860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s-E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Pendugaan</a:t>
                      </a:r>
                      <a:r>
                        <a:rPr kumimoji="0" lang="es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Model</a:t>
                      </a:r>
                      <a:r>
                        <a:rPr kumimoji="0" lang="es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Pertumbuhan</a:t>
                      </a:r>
                      <a:r>
                        <a:rPr kumimoji="0" lang="es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dan </a:t>
                      </a:r>
                      <a:r>
                        <a:rPr kumimoji="0" lang="es-E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Bentuk</a:t>
                      </a:r>
                      <a:r>
                        <a:rPr kumimoji="0" lang="es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Sebaran</a:t>
                      </a:r>
                      <a:r>
                        <a:rPr kumimoji="0" lang="es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Spasial</a:t>
                      </a:r>
                      <a:r>
                        <a:rPr kumimoji="0" lang="es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Populasi</a:t>
                      </a:r>
                      <a:r>
                        <a:rPr kumimoji="0" lang="es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Banteng</a:t>
                      </a:r>
                      <a:r>
                        <a:rPr kumimoji="0" lang="es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</a:t>
                      </a:r>
                      <a:r>
                        <a:rPr kumimoji="0" lang="es-E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Bos</a:t>
                      </a:r>
                      <a:r>
                        <a:rPr kumimoji="0" lang="es-E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sondaicus</a:t>
                      </a:r>
                      <a:r>
                        <a:rPr kumimoji="0" lang="es-E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d’alton</a:t>
                      </a:r>
                      <a:r>
                        <a:rPr kumimoji="0" lang="es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) 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 Taman Nasional Alas Purwo Jawa Timur</a:t>
                      </a:r>
                      <a:r>
                        <a:rPr kumimoji="0" lang="it-IT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s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Yanto </a:t>
                      </a:r>
                      <a:r>
                        <a:rPr kumimoji="0" lang="es-E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Santosa</a:t>
                      </a:r>
                      <a:r>
                        <a:rPr kumimoji="0" lang="es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s-E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Gugum</a:t>
                      </a:r>
                      <a:r>
                        <a:rPr kumimoji="0" lang="es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Gumilar</a:t>
                      </a:r>
                      <a:r>
                        <a:rPr kumimoji="0" lang="es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Paturohman</a:t>
                      </a:r>
                      <a:r>
                        <a:rPr kumimoji="0" lang="es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194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860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Estimasi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Nilai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Ekonomi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Air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Irigasi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Usaha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Tani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Sawah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Daerah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Irigasi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van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der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wijce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Kabupaten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Sleman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Yogyakarta.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Yusman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Syaukat</a:t>
                      </a:r>
                      <a:r>
                        <a:rPr kumimoji="0" lang="es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Anggara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Ajeng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Nilam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Siwi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202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860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Ting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at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Prevalensi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 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</a:t>
                      </a:r>
                      <a:r>
                        <a:rPr kumimoji="0" lang="id-ID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scherichia coli 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dalam Daging Ayam Beku yang Dilalulintaskan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elalui 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Pelabuhan Penyeberangan Merak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G.I. Dewantoro, M.W. Adiningsih, T. Purnawarman, T. Sunartatie, U. Afiff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</a:t>
                      </a:r>
                      <a:endParaRPr kumimoji="0" lang="en-GB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211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2280</TotalTime>
  <Words>308</Words>
  <Application>Microsoft Office PowerPoint</Application>
  <PresentationFormat>Custom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ibin</cp:lastModifiedBy>
  <cp:revision>56</cp:revision>
  <dcterms:created xsi:type="dcterms:W3CDTF">2006-12-04T01:36:00Z</dcterms:created>
  <dcterms:modified xsi:type="dcterms:W3CDTF">2012-05-10T04:08:36Z</dcterms:modified>
</cp:coreProperties>
</file>