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53263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40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850" y="1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3484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850" y="8843484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436620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3099595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14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2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3099595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dirty="0" err="1" smtClean="0">
                <a:latin typeface="Tahoma" pitchFamily="34" charset="0"/>
              </a:rPr>
              <a:t>Agustus</a:t>
            </a:r>
            <a:r>
              <a:rPr lang="en-US" sz="1300" b="1" i="1" dirty="0" smtClean="0">
                <a:latin typeface="Tahoma" pitchFamily="34" charset="0"/>
              </a:rPr>
              <a:t> 2009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122680" y="3758184"/>
          <a:ext cx="5786120" cy="5004816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661416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Dampak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Penggunaan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Beluntas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dalam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Upaya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Menurunkan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Kadar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Lemak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Daging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Produksi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Kadar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Lemak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Telur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Itik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Lokal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Rukmiasih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A. S.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Tjakradidjaja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Sumiati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H.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Huminto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sv-SE" altLang="ja-JP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</a:t>
                      </a:r>
                      <a:endParaRPr lang="en-GB" sz="1100" b="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73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algn="just" fontAlgn="auto" hangingPunct="1"/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Studi Agrobiofisik</a:t>
                      </a:r>
                      <a:r>
                        <a:rPr lang="id-ID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Kamandrah</a:t>
                      </a:r>
                      <a:r>
                        <a:rPr lang="en-GB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</a:t>
                      </a:r>
                      <a:r>
                        <a:rPr lang="en-GB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Croton </a:t>
                      </a:r>
                      <a:r>
                        <a:rPr lang="en-GB" sz="1100" b="0" i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tiglium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L.)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Penentuan Potensi Awal Kamandrah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</a:t>
                      </a:r>
                      <a:r>
                        <a:rPr lang="id-ID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ebagai Larvasida Hayati Pencegah Penyakit Demam Berdarah Dengue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Dyah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Iswantini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Rosihan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Rosman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Upik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Kesumawati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Djumali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Mangunwidjaja</a:t>
                      </a:r>
                      <a:r>
                        <a:rPr lang="en-GB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Min </a:t>
                      </a:r>
                      <a:r>
                        <a:rPr lang="en-GB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Rahminiwati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Adi Riyadhi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................................................................................................................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416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Teknik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Perbanyakan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Cepat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Sumberdaya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Genetik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Iles-Iles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Mendukung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Percepatan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Komersialisasi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Secara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Berkelanjutan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Edi Santosa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Desta Wirnas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91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Kajian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Pemanfaatan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Limbah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Organik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Cair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Pembiakan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Masal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Agens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Antagonis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Pseudomonas </a:t>
                      </a:r>
                      <a:r>
                        <a:rPr lang="en-US" sz="1100" b="0" i="1" kern="120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flourescens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serta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Uji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Potensinya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Bio-</a:t>
                      </a:r>
                      <a:r>
                        <a:rPr lang="en-US" sz="1100" b="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Pestisida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Giyanto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Efi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Toding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Tondok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….................................................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97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Pengaruh Kondisi Fumigasi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erhadap Efektifitas Pewarnaan 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lang="id-ID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Keawetan Kayu Hutan Rakyat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Istie Sekartining Rahayu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lang="id-ID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Esti Prihatini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108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Optimalisasi Kerja Mycofer dengan Augmentasi Mikroorganisme Tanah Potensial dan Asam Humat untuk Rehabilitasi Lahan Marginal dan Terdegradasi di Indonesia</a:t>
                      </a:r>
                      <a:r>
                        <a:rPr lang="fi-FI" sz="1100" b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fi-FI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Panca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Dewi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MH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Karti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Sri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Wilarso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Budi R.,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Noor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F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Mardatin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118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Hubungan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Kemampuan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Pergantian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Inang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dengan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Plastisitas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Genetika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Cendawan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Blas </a:t>
                      </a: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Padi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lang="en-US" sz="1100" i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Pyricularia</a:t>
                      </a:r>
                      <a:r>
                        <a:rPr lang="en-US" sz="110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i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grisea</a:t>
                      </a:r>
                      <a:r>
                        <a:rPr lang="en-US" sz="1100" i="0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</a:t>
                      </a:r>
                      <a:r>
                        <a:rPr lang="en-US" sz="1100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lang="en-US" sz="1100" b="1" i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Sri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Listiyowati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Utut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Widyastuti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Gayuh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Rahayu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Alex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Hartana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Muhammad </a:t>
                      </a:r>
                      <a:r>
                        <a:rPr lang="en-US" sz="1100" b="1" kern="1200" dirty="0" err="1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Jusuf</a:t>
                      </a: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133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227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47</cp:revision>
  <dcterms:created xsi:type="dcterms:W3CDTF">2006-12-04T01:36:00Z</dcterms:created>
  <dcterms:modified xsi:type="dcterms:W3CDTF">2012-06-25T02:51:03Z</dcterms:modified>
</cp:coreProperties>
</file>