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26275" cy="9312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9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3044720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478" tIns="41239" rIns="82478" bIns="4123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560" y="3"/>
            <a:ext cx="3044720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478" tIns="41239" rIns="82478" bIns="4123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46502"/>
            <a:ext cx="3044720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478" tIns="41239" rIns="82478" bIns="41239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560" y="8846502"/>
            <a:ext cx="3044720" cy="46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478" tIns="41239" rIns="82478" bIns="41239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232625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2895600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16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3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2895600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Desember</a:t>
            </a:r>
            <a:r>
              <a:rPr lang="en-US" sz="1300" b="1" i="1" smtClean="0">
                <a:latin typeface="Tahoma" pitchFamily="34" charset="0"/>
              </a:rPr>
              <a:t> 2011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066800" y="3429000"/>
          <a:ext cx="5786120" cy="5928360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179866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Potensi Simpanan Karbon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Hutan Tanaman Mangium (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Acacia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angium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Willd)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KPH Cianjur Perum Perhutani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Unit 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II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Jawa Barat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Banten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Anindita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Roesyane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Hero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Saharjo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143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Aplikasi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Marka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Aromatik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Varietas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Indonesia.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Djarot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Sasongko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Hami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Seno,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Satya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Nugroho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Tri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Joko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Santoso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 Dimas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Adrianto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Praptiwi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Aniversari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Apriana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Alim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Mas’ud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149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Mikroenkapsulasi Mineral Besi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Seng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alam Pembuatan Makanan Tambahan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ntuk Balita Gizi Kurang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t-IT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Lilik Kustiyah,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Faisal Anwar, Mira Dewi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156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Rancang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Bangun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Sistem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Informasi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Manajemen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Kepegawaian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Metode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the Open Group Architecture Framework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(TOGAF).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pt-B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Meuthia Rachmaniah, Hari Agung Adrianto, Abdul Aziz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164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Analisis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Rancangan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Lapan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-IPB Satellite (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Lisat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Pemantauan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Kemandirian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Mahmud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Arifin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Raimadoya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Hendro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Trisasongko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Alinda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Wahyudi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Hasbi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Tahir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173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Profil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Protein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Total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Albumin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Globulin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Ayam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Broiler y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ang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Kunyit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Bawang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Putih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Zinc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(Zn).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Sus Derthi Widhyari, Anita Esfandiari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Herlina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179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Pendugaan Potensi Kandungan Karbon pada Tegakan Jati (</a:t>
                      </a:r>
                      <a:r>
                        <a:rPr kumimoji="0" lang="fi-FI" sz="1100" b="0" i="1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Tectona grandis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Linn.F) di Areal KPH Cianjur Perum Perhutani Unit III Jawa Barat dan Banten. 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Thea Catleya Agnita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Hero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Saharjo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185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Diare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Sapi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Neonatus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yang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Ditantang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Escherichia coli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K-99.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Anita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Esfandiari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Sus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Derthi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Widhyari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Ali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Hujarat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191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Deliniasi Risiko Iklim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Evaluasi Model Hubungan Curah Hujan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Produksi Padi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alam Mendukung Pengembangan Asuransi Indeks Iklim (</a:t>
                      </a:r>
                      <a:r>
                        <a:rPr lang="id-ID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Climate Index Insurance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Sistem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Usahatani Berbasis Padi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Woro Estiningtyas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Rizaldi Boer, Irsal Las, Agus Buono, Adi Rakhman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198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46"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Analisis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Produksi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Optimum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Industri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Keripik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Singkong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Studi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Kasus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Industri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Keripik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Singkong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Rajawali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Rundeng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Kecamatan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Johan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Pahlawan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Aceh Barat).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Agustiar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</a:t>
                      </a:r>
                      <a:endParaRPr lang="en-US" sz="1100" b="1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  <a:p>
                      <a:pPr algn="just" hangingPunct="0"/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36576" marB="3657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209</a:t>
                      </a:r>
                    </a:p>
                  </a:txBody>
                  <a:tcPr marL="103632" marR="103632" marT="36576" marB="3657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2045</TotalTime>
  <Words>340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63</cp:revision>
  <dcterms:created xsi:type="dcterms:W3CDTF">2006-12-04T01:36:00Z</dcterms:created>
  <dcterms:modified xsi:type="dcterms:W3CDTF">2013-01-18T08:17:21Z</dcterms:modified>
</cp:coreProperties>
</file>